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7" r:id="rId3"/>
    <p:sldId id="284" r:id="rId4"/>
    <p:sldId id="333" r:id="rId5"/>
    <p:sldId id="288" r:id="rId6"/>
    <p:sldId id="289" r:id="rId7"/>
    <p:sldId id="294" r:id="rId8"/>
    <p:sldId id="321" r:id="rId9"/>
    <p:sldId id="308" r:id="rId10"/>
    <p:sldId id="311" r:id="rId11"/>
    <p:sldId id="314" r:id="rId12"/>
    <p:sldId id="338" r:id="rId13"/>
    <p:sldId id="316" r:id="rId14"/>
    <p:sldId id="322" r:id="rId15"/>
    <p:sldId id="339" r:id="rId16"/>
    <p:sldId id="342" r:id="rId17"/>
    <p:sldId id="341" r:id="rId18"/>
    <p:sldId id="323" r:id="rId19"/>
    <p:sldId id="340" r:id="rId20"/>
    <p:sldId id="318" r:id="rId21"/>
    <p:sldId id="324" r:id="rId22"/>
    <p:sldId id="319" r:id="rId23"/>
    <p:sldId id="320" r:id="rId24"/>
    <p:sldId id="326" r:id="rId25"/>
    <p:sldId id="327" r:id="rId26"/>
    <p:sldId id="330" r:id="rId27"/>
    <p:sldId id="331" r:id="rId28"/>
    <p:sldId id="337" r:id="rId29"/>
    <p:sldId id="343" r:id="rId30"/>
    <p:sldId id="277" r:id="rId31"/>
    <p:sldId id="305" r:id="rId32"/>
    <p:sldId id="309" r:id="rId33"/>
    <p:sldId id="313"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455199-D635-442E-BAE3-056CD0DC5A6A}" type="doc">
      <dgm:prSet loTypeId="urn:microsoft.com/office/officeart/2005/8/layout/arrow2" loCatId="process" qsTypeId="urn:microsoft.com/office/officeart/2005/8/quickstyle/simple1" qsCatId="simple" csTypeId="urn:microsoft.com/office/officeart/2005/8/colors/accent1_2" csCatId="accent1" phldr="1"/>
      <dgm:spPr/>
    </dgm:pt>
    <dgm:pt modelId="{0C0DEA66-C73C-410F-87FB-D51CC6DC4BD3}">
      <dgm:prSet phldrT="[Texto]"/>
      <dgm:spPr/>
      <dgm:t>
        <a:bodyPr/>
        <a:lstStyle/>
        <a:p>
          <a:r>
            <a:rPr lang="es-ES" dirty="0"/>
            <a:t>Convivencia </a:t>
          </a:r>
          <a:r>
            <a:rPr lang="es-ES" dirty="0" err="1"/>
            <a:t>anómica</a:t>
          </a:r>
          <a:r>
            <a:rPr lang="es-ES" dirty="0"/>
            <a:t> y violenta </a:t>
          </a:r>
        </a:p>
      </dgm:t>
    </dgm:pt>
    <dgm:pt modelId="{17AD9361-1CC4-4F11-8105-FEAAB281179A}" type="parTrans" cxnId="{E3DA957D-946B-4C6E-8313-E3F4A63AD907}">
      <dgm:prSet/>
      <dgm:spPr/>
      <dgm:t>
        <a:bodyPr/>
        <a:lstStyle/>
        <a:p>
          <a:endParaRPr lang="es-ES"/>
        </a:p>
      </dgm:t>
    </dgm:pt>
    <dgm:pt modelId="{4D9B7EFD-620A-487B-B7E2-DBB167885584}" type="sibTrans" cxnId="{E3DA957D-946B-4C6E-8313-E3F4A63AD907}">
      <dgm:prSet/>
      <dgm:spPr/>
      <dgm:t>
        <a:bodyPr/>
        <a:lstStyle/>
        <a:p>
          <a:endParaRPr lang="es-ES"/>
        </a:p>
      </dgm:t>
    </dgm:pt>
    <dgm:pt modelId="{5C246043-30FB-41A3-8A33-ABC225665EAD}">
      <dgm:prSet phldrT="[Texto]"/>
      <dgm:spPr/>
      <dgm:t>
        <a:bodyPr/>
        <a:lstStyle/>
        <a:p>
          <a:r>
            <a:rPr lang="es-ES" dirty="0"/>
            <a:t>Coexistencia pacífica</a:t>
          </a:r>
        </a:p>
      </dgm:t>
    </dgm:pt>
    <dgm:pt modelId="{50EFE203-E044-44EB-9354-AA81A84998C0}" type="parTrans" cxnId="{9A3F0BCD-52E8-4B80-93B7-6657BC942D6C}">
      <dgm:prSet/>
      <dgm:spPr/>
      <dgm:t>
        <a:bodyPr/>
        <a:lstStyle/>
        <a:p>
          <a:endParaRPr lang="es-ES"/>
        </a:p>
      </dgm:t>
    </dgm:pt>
    <dgm:pt modelId="{78088058-4A18-4BC6-B18E-15589DCCAB26}" type="sibTrans" cxnId="{9A3F0BCD-52E8-4B80-93B7-6657BC942D6C}">
      <dgm:prSet/>
      <dgm:spPr/>
      <dgm:t>
        <a:bodyPr/>
        <a:lstStyle/>
        <a:p>
          <a:endParaRPr lang="es-ES"/>
        </a:p>
      </dgm:t>
    </dgm:pt>
    <dgm:pt modelId="{DF3CBD15-B51F-4C8F-84DD-27A251A41FB1}">
      <dgm:prSet phldrT="[Texto]"/>
      <dgm:spPr/>
      <dgm:t>
        <a:bodyPr/>
        <a:lstStyle/>
        <a:p>
          <a:r>
            <a:rPr lang="es-ES" dirty="0"/>
            <a:t>Convivencia democrática, inclusiva y pacífica</a:t>
          </a:r>
        </a:p>
      </dgm:t>
    </dgm:pt>
    <dgm:pt modelId="{6D26A871-1B6B-45C6-8927-3DB2327E54F6}" type="parTrans" cxnId="{88AD8D3B-9857-46FB-9D8C-3812DEA915EE}">
      <dgm:prSet/>
      <dgm:spPr/>
      <dgm:t>
        <a:bodyPr/>
        <a:lstStyle/>
        <a:p>
          <a:endParaRPr lang="es-ES"/>
        </a:p>
      </dgm:t>
    </dgm:pt>
    <dgm:pt modelId="{F5D09159-F8C0-4E36-AFAD-D0A65EEEA80C}" type="sibTrans" cxnId="{88AD8D3B-9857-46FB-9D8C-3812DEA915EE}">
      <dgm:prSet/>
      <dgm:spPr/>
      <dgm:t>
        <a:bodyPr/>
        <a:lstStyle/>
        <a:p>
          <a:endParaRPr lang="es-ES"/>
        </a:p>
      </dgm:t>
    </dgm:pt>
    <dgm:pt modelId="{A0D0780F-A4F8-46C1-9CA4-E4C931097EA5}" type="pres">
      <dgm:prSet presAssocID="{8C455199-D635-442E-BAE3-056CD0DC5A6A}" presName="arrowDiagram" presStyleCnt="0">
        <dgm:presLayoutVars>
          <dgm:chMax val="5"/>
          <dgm:dir/>
          <dgm:resizeHandles val="exact"/>
        </dgm:presLayoutVars>
      </dgm:prSet>
      <dgm:spPr/>
    </dgm:pt>
    <dgm:pt modelId="{EA6E6F5A-224B-42E0-BB04-79A12647D5E0}" type="pres">
      <dgm:prSet presAssocID="{8C455199-D635-442E-BAE3-056CD0DC5A6A}" presName="arrow" presStyleLbl="bgShp" presStyleIdx="0" presStyleCnt="1"/>
      <dgm:spPr/>
    </dgm:pt>
    <dgm:pt modelId="{B800A513-33E7-43C0-AC7A-0D002DCC30F9}" type="pres">
      <dgm:prSet presAssocID="{8C455199-D635-442E-BAE3-056CD0DC5A6A}" presName="arrowDiagram3" presStyleCnt="0"/>
      <dgm:spPr/>
    </dgm:pt>
    <dgm:pt modelId="{792C4209-339A-4E66-AD95-32599106402E}" type="pres">
      <dgm:prSet presAssocID="{0C0DEA66-C73C-410F-87FB-D51CC6DC4BD3}" presName="bullet3a" presStyleLbl="node1" presStyleIdx="0" presStyleCnt="3"/>
      <dgm:spPr/>
    </dgm:pt>
    <dgm:pt modelId="{D9C4AC39-7167-405D-B8AF-6AE00C9ED489}" type="pres">
      <dgm:prSet presAssocID="{0C0DEA66-C73C-410F-87FB-D51CC6DC4BD3}" presName="textBox3a" presStyleLbl="revTx" presStyleIdx="0" presStyleCnt="3">
        <dgm:presLayoutVars>
          <dgm:bulletEnabled val="1"/>
        </dgm:presLayoutVars>
      </dgm:prSet>
      <dgm:spPr/>
      <dgm:t>
        <a:bodyPr/>
        <a:lstStyle/>
        <a:p>
          <a:endParaRPr lang="es-MX"/>
        </a:p>
      </dgm:t>
    </dgm:pt>
    <dgm:pt modelId="{CC92631E-BC4F-4D00-AA82-17E12D1F2376}" type="pres">
      <dgm:prSet presAssocID="{5C246043-30FB-41A3-8A33-ABC225665EAD}" presName="bullet3b" presStyleLbl="node1" presStyleIdx="1" presStyleCnt="3"/>
      <dgm:spPr/>
    </dgm:pt>
    <dgm:pt modelId="{8E4DB151-0CF0-41C4-ABB8-D2671F5413E2}" type="pres">
      <dgm:prSet presAssocID="{5C246043-30FB-41A3-8A33-ABC225665EAD}" presName="textBox3b" presStyleLbl="revTx" presStyleIdx="1" presStyleCnt="3">
        <dgm:presLayoutVars>
          <dgm:bulletEnabled val="1"/>
        </dgm:presLayoutVars>
      </dgm:prSet>
      <dgm:spPr/>
      <dgm:t>
        <a:bodyPr/>
        <a:lstStyle/>
        <a:p>
          <a:endParaRPr lang="es-MX"/>
        </a:p>
      </dgm:t>
    </dgm:pt>
    <dgm:pt modelId="{27AB1A84-64D0-485F-A824-DBA9C5164E6B}" type="pres">
      <dgm:prSet presAssocID="{DF3CBD15-B51F-4C8F-84DD-27A251A41FB1}" presName="bullet3c" presStyleLbl="node1" presStyleIdx="2" presStyleCnt="3"/>
      <dgm:spPr/>
    </dgm:pt>
    <dgm:pt modelId="{612D135C-DB24-4C54-AC8D-A5F6FA181B14}" type="pres">
      <dgm:prSet presAssocID="{DF3CBD15-B51F-4C8F-84DD-27A251A41FB1}" presName="textBox3c" presStyleLbl="revTx" presStyleIdx="2" presStyleCnt="3">
        <dgm:presLayoutVars>
          <dgm:bulletEnabled val="1"/>
        </dgm:presLayoutVars>
      </dgm:prSet>
      <dgm:spPr/>
      <dgm:t>
        <a:bodyPr/>
        <a:lstStyle/>
        <a:p>
          <a:endParaRPr lang="es-MX"/>
        </a:p>
      </dgm:t>
    </dgm:pt>
  </dgm:ptLst>
  <dgm:cxnLst>
    <dgm:cxn modelId="{E3DA957D-946B-4C6E-8313-E3F4A63AD907}" srcId="{8C455199-D635-442E-BAE3-056CD0DC5A6A}" destId="{0C0DEA66-C73C-410F-87FB-D51CC6DC4BD3}" srcOrd="0" destOrd="0" parTransId="{17AD9361-1CC4-4F11-8105-FEAAB281179A}" sibTransId="{4D9B7EFD-620A-487B-B7E2-DBB167885584}"/>
    <dgm:cxn modelId="{376A85CA-F9CA-4A0D-9211-4CFBA911575B}" type="presOf" srcId="{DF3CBD15-B51F-4C8F-84DD-27A251A41FB1}" destId="{612D135C-DB24-4C54-AC8D-A5F6FA181B14}" srcOrd="0" destOrd="0" presId="urn:microsoft.com/office/officeart/2005/8/layout/arrow2"/>
    <dgm:cxn modelId="{18A98FE2-5ED6-4FB4-BF89-35FED9128279}" type="presOf" srcId="{8C455199-D635-442E-BAE3-056CD0DC5A6A}" destId="{A0D0780F-A4F8-46C1-9CA4-E4C931097EA5}" srcOrd="0" destOrd="0" presId="urn:microsoft.com/office/officeart/2005/8/layout/arrow2"/>
    <dgm:cxn modelId="{88AD8D3B-9857-46FB-9D8C-3812DEA915EE}" srcId="{8C455199-D635-442E-BAE3-056CD0DC5A6A}" destId="{DF3CBD15-B51F-4C8F-84DD-27A251A41FB1}" srcOrd="2" destOrd="0" parTransId="{6D26A871-1B6B-45C6-8927-3DB2327E54F6}" sibTransId="{F5D09159-F8C0-4E36-AFAD-D0A65EEEA80C}"/>
    <dgm:cxn modelId="{9A3F0BCD-52E8-4B80-93B7-6657BC942D6C}" srcId="{8C455199-D635-442E-BAE3-056CD0DC5A6A}" destId="{5C246043-30FB-41A3-8A33-ABC225665EAD}" srcOrd="1" destOrd="0" parTransId="{50EFE203-E044-44EB-9354-AA81A84998C0}" sibTransId="{78088058-4A18-4BC6-B18E-15589DCCAB26}"/>
    <dgm:cxn modelId="{195A6064-C43C-456D-8BA4-44400E8746CE}" type="presOf" srcId="{0C0DEA66-C73C-410F-87FB-D51CC6DC4BD3}" destId="{D9C4AC39-7167-405D-B8AF-6AE00C9ED489}" srcOrd="0" destOrd="0" presId="urn:microsoft.com/office/officeart/2005/8/layout/arrow2"/>
    <dgm:cxn modelId="{7626A38B-6F68-4AC8-B2E1-5FE7B757ED5A}" type="presOf" srcId="{5C246043-30FB-41A3-8A33-ABC225665EAD}" destId="{8E4DB151-0CF0-41C4-ABB8-D2671F5413E2}" srcOrd="0" destOrd="0" presId="urn:microsoft.com/office/officeart/2005/8/layout/arrow2"/>
    <dgm:cxn modelId="{E0D86A7F-2347-4570-80AB-73351B878421}" type="presParOf" srcId="{A0D0780F-A4F8-46C1-9CA4-E4C931097EA5}" destId="{EA6E6F5A-224B-42E0-BB04-79A12647D5E0}" srcOrd="0" destOrd="0" presId="urn:microsoft.com/office/officeart/2005/8/layout/arrow2"/>
    <dgm:cxn modelId="{CE756D80-312A-4E9A-89FF-4EEF6322D4BE}" type="presParOf" srcId="{A0D0780F-A4F8-46C1-9CA4-E4C931097EA5}" destId="{B800A513-33E7-43C0-AC7A-0D002DCC30F9}" srcOrd="1" destOrd="0" presId="urn:microsoft.com/office/officeart/2005/8/layout/arrow2"/>
    <dgm:cxn modelId="{6897935E-6CBB-4140-A1C5-3927B0A0F91C}" type="presParOf" srcId="{B800A513-33E7-43C0-AC7A-0D002DCC30F9}" destId="{792C4209-339A-4E66-AD95-32599106402E}" srcOrd="0" destOrd="0" presId="urn:microsoft.com/office/officeart/2005/8/layout/arrow2"/>
    <dgm:cxn modelId="{41E99719-C345-4283-B5C7-89410DEE508B}" type="presParOf" srcId="{B800A513-33E7-43C0-AC7A-0D002DCC30F9}" destId="{D9C4AC39-7167-405D-B8AF-6AE00C9ED489}" srcOrd="1" destOrd="0" presId="urn:microsoft.com/office/officeart/2005/8/layout/arrow2"/>
    <dgm:cxn modelId="{1593B6D1-F466-475C-9835-9BC1571AA31F}" type="presParOf" srcId="{B800A513-33E7-43C0-AC7A-0D002DCC30F9}" destId="{CC92631E-BC4F-4D00-AA82-17E12D1F2376}" srcOrd="2" destOrd="0" presId="urn:microsoft.com/office/officeart/2005/8/layout/arrow2"/>
    <dgm:cxn modelId="{E2AAC587-BAC5-48AF-A14F-8CB0D30DBAE3}" type="presParOf" srcId="{B800A513-33E7-43C0-AC7A-0D002DCC30F9}" destId="{8E4DB151-0CF0-41C4-ABB8-D2671F5413E2}" srcOrd="3" destOrd="0" presId="urn:microsoft.com/office/officeart/2005/8/layout/arrow2"/>
    <dgm:cxn modelId="{5A5B7D10-73B5-45F3-AFB6-C2EA8E2DC735}" type="presParOf" srcId="{B800A513-33E7-43C0-AC7A-0D002DCC30F9}" destId="{27AB1A84-64D0-485F-A824-DBA9C5164E6B}" srcOrd="4" destOrd="0" presId="urn:microsoft.com/office/officeart/2005/8/layout/arrow2"/>
    <dgm:cxn modelId="{FA60E3A1-DA08-409B-9EC2-10287CA1288A}" type="presParOf" srcId="{B800A513-33E7-43C0-AC7A-0D002DCC30F9}" destId="{612D135C-DB24-4C54-AC8D-A5F6FA181B14}"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4E1791-1945-47FB-A649-66E2FE07C49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MX"/>
        </a:p>
      </dgm:t>
    </dgm:pt>
    <dgm:pt modelId="{D55363F6-0DE4-452A-AABE-E0135221324F}">
      <dgm:prSet/>
      <dgm:spPr/>
      <dgm:t>
        <a:bodyPr/>
        <a:lstStyle/>
        <a:p>
          <a:r>
            <a:rPr lang="es-MX" dirty="0">
              <a:latin typeface="Soberana Sans"/>
            </a:rPr>
            <a:t>Enfoques teóricos</a:t>
          </a:r>
        </a:p>
      </dgm:t>
    </dgm:pt>
    <dgm:pt modelId="{D29CBCBB-A8FD-4F09-9E7D-7F664357F274}" type="parTrans" cxnId="{83EC7BC4-820A-4389-9566-252A66656699}">
      <dgm:prSet/>
      <dgm:spPr/>
      <dgm:t>
        <a:bodyPr/>
        <a:lstStyle/>
        <a:p>
          <a:endParaRPr lang="es-MX"/>
        </a:p>
      </dgm:t>
    </dgm:pt>
    <dgm:pt modelId="{9571F0E4-6472-457F-86CD-C9BC8D49DFFC}" type="sibTrans" cxnId="{83EC7BC4-820A-4389-9566-252A66656699}">
      <dgm:prSet/>
      <dgm:spPr/>
      <dgm:t>
        <a:bodyPr/>
        <a:lstStyle/>
        <a:p>
          <a:endParaRPr lang="es-MX"/>
        </a:p>
      </dgm:t>
    </dgm:pt>
    <dgm:pt modelId="{318E5863-3348-461E-BF0D-647C0872CF93}">
      <dgm:prSet phldrT="[Texto]"/>
      <dgm:spPr/>
      <dgm:t>
        <a:bodyPr/>
        <a:lstStyle/>
        <a:p>
          <a:r>
            <a:rPr lang="es-MX" dirty="0">
              <a:latin typeface="+mj-lt"/>
            </a:rPr>
            <a:t>Incivilidades y Teoría del fantasma</a:t>
          </a:r>
        </a:p>
      </dgm:t>
    </dgm:pt>
    <dgm:pt modelId="{2C50E40B-D6E6-4A5C-AE6F-9C2B2F0EFA14}" type="parTrans" cxnId="{906513BA-DB05-419D-92F0-8AB1061E1F64}">
      <dgm:prSet/>
      <dgm:spPr/>
      <dgm:t>
        <a:bodyPr/>
        <a:lstStyle/>
        <a:p>
          <a:endParaRPr lang="es-MX"/>
        </a:p>
      </dgm:t>
    </dgm:pt>
    <dgm:pt modelId="{28A67E08-92B5-4614-9B8D-72365C7B9064}" type="sibTrans" cxnId="{906513BA-DB05-419D-92F0-8AB1061E1F64}">
      <dgm:prSet/>
      <dgm:spPr/>
      <dgm:t>
        <a:bodyPr/>
        <a:lstStyle/>
        <a:p>
          <a:endParaRPr lang="es-MX"/>
        </a:p>
      </dgm:t>
    </dgm:pt>
    <dgm:pt modelId="{6484F074-E37C-4C17-ACBA-48F5D083F95A}">
      <dgm:prSet phldrT="[Texto]"/>
      <dgm:spPr/>
      <dgm:t>
        <a:bodyPr/>
        <a:lstStyle/>
        <a:p>
          <a:r>
            <a:rPr lang="es-MX" dirty="0">
              <a:latin typeface="+mj-lt"/>
            </a:rPr>
            <a:t>Enfoque de la desviación y de tolerancia cero</a:t>
          </a:r>
        </a:p>
      </dgm:t>
    </dgm:pt>
    <dgm:pt modelId="{80887AA1-EA25-4C12-8BA4-CB37D0C5DC38}" type="parTrans" cxnId="{B2D3D52D-54AA-4E3C-9364-E72EA79465D4}">
      <dgm:prSet/>
      <dgm:spPr/>
      <dgm:t>
        <a:bodyPr/>
        <a:lstStyle/>
        <a:p>
          <a:endParaRPr lang="es-MX"/>
        </a:p>
      </dgm:t>
    </dgm:pt>
    <dgm:pt modelId="{C49D4599-1EBE-43A5-B277-F139AD7C99EC}" type="sibTrans" cxnId="{B2D3D52D-54AA-4E3C-9364-E72EA79465D4}">
      <dgm:prSet/>
      <dgm:spPr/>
      <dgm:t>
        <a:bodyPr/>
        <a:lstStyle/>
        <a:p>
          <a:endParaRPr lang="es-MX"/>
        </a:p>
      </dgm:t>
    </dgm:pt>
    <dgm:pt modelId="{D217D6F3-0806-486D-8389-29C3FD8C9C7D}">
      <dgm:prSet phldrT="[Texto]"/>
      <dgm:spPr/>
      <dgm:t>
        <a:bodyPr/>
        <a:lstStyle/>
        <a:p>
          <a:r>
            <a:rPr lang="es-MX" dirty="0">
              <a:latin typeface="+mj-lt"/>
            </a:rPr>
            <a:t>Violencia sistémica y violencia simbólica</a:t>
          </a:r>
        </a:p>
      </dgm:t>
    </dgm:pt>
    <dgm:pt modelId="{0E0539D5-C246-4CB0-B911-2325C8993991}" type="parTrans" cxnId="{4F2CBB86-B91F-4408-A0D8-1DAB7A606CA0}">
      <dgm:prSet/>
      <dgm:spPr/>
      <dgm:t>
        <a:bodyPr/>
        <a:lstStyle/>
        <a:p>
          <a:endParaRPr lang="es-MX"/>
        </a:p>
      </dgm:t>
    </dgm:pt>
    <dgm:pt modelId="{3DEED0B4-3B80-4133-A9CC-C758F9161FE1}" type="sibTrans" cxnId="{4F2CBB86-B91F-4408-A0D8-1DAB7A606CA0}">
      <dgm:prSet/>
      <dgm:spPr/>
      <dgm:t>
        <a:bodyPr/>
        <a:lstStyle/>
        <a:p>
          <a:endParaRPr lang="es-MX"/>
        </a:p>
      </dgm:t>
    </dgm:pt>
    <dgm:pt modelId="{11969370-0829-49AC-834B-7B65976B2144}">
      <dgm:prSet phldrT="[Texto]"/>
      <dgm:spPr/>
      <dgm:t>
        <a:bodyPr/>
        <a:lstStyle/>
        <a:p>
          <a:r>
            <a:rPr lang="es-MX" dirty="0">
              <a:latin typeface="+mj-lt"/>
            </a:rPr>
            <a:t>Enfoques ecológicos (riesgo - protección y enfoques </a:t>
          </a:r>
          <a:r>
            <a:rPr lang="es-MX" dirty="0">
              <a:solidFill>
                <a:schemeClr val="tx1"/>
              </a:solidFill>
              <a:latin typeface="+mj-lt"/>
            </a:rPr>
            <a:t>socioeducativos</a:t>
          </a:r>
          <a:r>
            <a:rPr lang="es-MX" dirty="0">
              <a:latin typeface="+mj-lt"/>
            </a:rPr>
            <a:t>)</a:t>
          </a:r>
        </a:p>
      </dgm:t>
    </dgm:pt>
    <dgm:pt modelId="{1DEB975C-DCF2-457A-8626-36372F3E5CF7}" type="parTrans" cxnId="{DFA9FB22-763D-43A0-B8CF-D4771A8C265F}">
      <dgm:prSet/>
      <dgm:spPr/>
      <dgm:t>
        <a:bodyPr/>
        <a:lstStyle/>
        <a:p>
          <a:endParaRPr lang="es-MX"/>
        </a:p>
      </dgm:t>
    </dgm:pt>
    <dgm:pt modelId="{ECF1E908-673C-4679-97B7-1291C6654BB8}" type="sibTrans" cxnId="{DFA9FB22-763D-43A0-B8CF-D4771A8C265F}">
      <dgm:prSet/>
      <dgm:spPr/>
      <dgm:t>
        <a:bodyPr/>
        <a:lstStyle/>
        <a:p>
          <a:endParaRPr lang="es-MX"/>
        </a:p>
      </dgm:t>
    </dgm:pt>
    <dgm:pt modelId="{B58D4CBD-856E-4E9F-8109-73323E147B6A}">
      <dgm:prSet phldrT="[Texto]"/>
      <dgm:spPr/>
      <dgm:t>
        <a:bodyPr/>
        <a:lstStyle/>
        <a:p>
          <a:r>
            <a:rPr lang="es-MX" dirty="0">
              <a:latin typeface="+mj-lt"/>
            </a:rPr>
            <a:t>Psicología positiva</a:t>
          </a:r>
        </a:p>
      </dgm:t>
    </dgm:pt>
    <dgm:pt modelId="{AD9FE262-C78C-4E8B-8AC9-50263A8B3324}" type="parTrans" cxnId="{3D8F5C27-D13A-408A-BF85-FF492900E288}">
      <dgm:prSet/>
      <dgm:spPr/>
      <dgm:t>
        <a:bodyPr/>
        <a:lstStyle/>
        <a:p>
          <a:endParaRPr lang="es-ES"/>
        </a:p>
      </dgm:t>
    </dgm:pt>
    <dgm:pt modelId="{758039DC-EA50-4B6E-B68F-F1FCBE5317BF}" type="sibTrans" cxnId="{3D8F5C27-D13A-408A-BF85-FF492900E288}">
      <dgm:prSet/>
      <dgm:spPr/>
      <dgm:t>
        <a:bodyPr/>
        <a:lstStyle/>
        <a:p>
          <a:endParaRPr lang="es-ES"/>
        </a:p>
      </dgm:t>
    </dgm:pt>
    <dgm:pt modelId="{9537EB24-B948-4914-8EF5-904E5D7FEC52}">
      <dgm:prSet phldrT="[Texto]"/>
      <dgm:spPr/>
      <dgm:t>
        <a:bodyPr/>
        <a:lstStyle/>
        <a:p>
          <a:r>
            <a:rPr lang="es-MX">
              <a:latin typeface="+mj-lt"/>
            </a:rPr>
            <a:t>Perspectivas de análisis</a:t>
          </a:r>
          <a:endParaRPr lang="es-MX" dirty="0">
            <a:latin typeface="+mj-lt"/>
          </a:endParaRPr>
        </a:p>
      </dgm:t>
    </dgm:pt>
    <dgm:pt modelId="{7B9EF03C-C47E-4C8B-9419-53A6DEF7347A}" type="parTrans" cxnId="{9D049D2F-B07A-40A9-AD7E-4692F35DE8A8}">
      <dgm:prSet/>
      <dgm:spPr/>
      <dgm:t>
        <a:bodyPr/>
        <a:lstStyle/>
        <a:p>
          <a:endParaRPr lang="es-ES"/>
        </a:p>
      </dgm:t>
    </dgm:pt>
    <dgm:pt modelId="{5C213EBF-FD06-4979-AAEB-1DE0FE9B118F}" type="sibTrans" cxnId="{9D049D2F-B07A-40A9-AD7E-4692F35DE8A8}">
      <dgm:prSet/>
      <dgm:spPr/>
      <dgm:t>
        <a:bodyPr/>
        <a:lstStyle/>
        <a:p>
          <a:endParaRPr lang="es-ES"/>
        </a:p>
      </dgm:t>
    </dgm:pt>
    <dgm:pt modelId="{AE947091-2595-4267-B966-595B29243ECF}">
      <dgm:prSet phldrT="[Texto]"/>
      <dgm:spPr/>
      <dgm:t>
        <a:bodyPr/>
        <a:lstStyle/>
        <a:p>
          <a:r>
            <a:rPr lang="es-MX" b="1" dirty="0">
              <a:latin typeface="+mj-lt"/>
            </a:rPr>
            <a:t>Desde la salud mental</a:t>
          </a:r>
          <a:endParaRPr lang="es-MX" dirty="0">
            <a:latin typeface="+mj-lt"/>
          </a:endParaRPr>
        </a:p>
      </dgm:t>
    </dgm:pt>
    <dgm:pt modelId="{11C5A8CE-5ED2-474D-A56B-3CE8F031433E}" type="parTrans" cxnId="{412D173E-6395-48D7-B441-A619A3E8FF40}">
      <dgm:prSet/>
      <dgm:spPr/>
      <dgm:t>
        <a:bodyPr/>
        <a:lstStyle/>
        <a:p>
          <a:endParaRPr lang="es-ES"/>
        </a:p>
      </dgm:t>
    </dgm:pt>
    <dgm:pt modelId="{7FC99503-7F43-4B65-B86F-0E54A5D703E7}" type="sibTrans" cxnId="{412D173E-6395-48D7-B441-A619A3E8FF40}">
      <dgm:prSet/>
      <dgm:spPr/>
      <dgm:t>
        <a:bodyPr/>
        <a:lstStyle/>
        <a:p>
          <a:endParaRPr lang="es-ES"/>
        </a:p>
      </dgm:t>
    </dgm:pt>
    <dgm:pt modelId="{28C27CA6-A8BB-49F7-AEAD-0D37416995EA}">
      <dgm:prSet/>
      <dgm:spPr/>
      <dgm:t>
        <a:bodyPr/>
        <a:lstStyle/>
        <a:p>
          <a:r>
            <a:rPr lang="es-MX" b="1" dirty="0">
              <a:latin typeface="+mj-lt"/>
            </a:rPr>
            <a:t>Desde la psicología y la psiquiatría</a:t>
          </a:r>
          <a:endParaRPr lang="es-MX" dirty="0">
            <a:latin typeface="+mj-lt"/>
          </a:endParaRPr>
        </a:p>
      </dgm:t>
    </dgm:pt>
    <dgm:pt modelId="{E89CBAF0-3F1B-4573-A138-BB87A7E29FAA}" type="parTrans" cxnId="{5730B2EA-3239-4104-9F55-3D0E2E0D7644}">
      <dgm:prSet/>
      <dgm:spPr/>
      <dgm:t>
        <a:bodyPr/>
        <a:lstStyle/>
        <a:p>
          <a:endParaRPr lang="es-ES"/>
        </a:p>
      </dgm:t>
    </dgm:pt>
    <dgm:pt modelId="{02140ECB-5152-4069-9BC5-13F3D5F254C1}" type="sibTrans" cxnId="{5730B2EA-3239-4104-9F55-3D0E2E0D7644}">
      <dgm:prSet/>
      <dgm:spPr/>
      <dgm:t>
        <a:bodyPr/>
        <a:lstStyle/>
        <a:p>
          <a:endParaRPr lang="es-ES"/>
        </a:p>
      </dgm:t>
    </dgm:pt>
    <dgm:pt modelId="{79A47775-5CE1-4B05-B96C-383320D83C39}">
      <dgm:prSet/>
      <dgm:spPr/>
      <dgm:t>
        <a:bodyPr/>
        <a:lstStyle/>
        <a:p>
          <a:r>
            <a:rPr lang="es-MX" b="1" dirty="0">
              <a:latin typeface="+mj-lt"/>
            </a:rPr>
            <a:t>Desde la antropología</a:t>
          </a:r>
          <a:endParaRPr lang="es-MX" dirty="0">
            <a:latin typeface="+mj-lt"/>
          </a:endParaRPr>
        </a:p>
      </dgm:t>
    </dgm:pt>
    <dgm:pt modelId="{4A542B1F-A089-44D0-AC49-BEBB76D61A77}" type="parTrans" cxnId="{CF284504-C303-4CFE-AD43-A23BEDE07D55}">
      <dgm:prSet/>
      <dgm:spPr/>
      <dgm:t>
        <a:bodyPr/>
        <a:lstStyle/>
        <a:p>
          <a:endParaRPr lang="es-ES"/>
        </a:p>
      </dgm:t>
    </dgm:pt>
    <dgm:pt modelId="{3B578316-3014-4E6D-8E26-0D84015C5172}" type="sibTrans" cxnId="{CF284504-C303-4CFE-AD43-A23BEDE07D55}">
      <dgm:prSet/>
      <dgm:spPr/>
      <dgm:t>
        <a:bodyPr/>
        <a:lstStyle/>
        <a:p>
          <a:endParaRPr lang="es-ES"/>
        </a:p>
      </dgm:t>
    </dgm:pt>
    <dgm:pt modelId="{D67AEBD0-6C6D-4DA3-88CB-8E6C1E267105}" type="pres">
      <dgm:prSet presAssocID="{F14E1791-1945-47FB-A649-66E2FE07C491}" presName="linear" presStyleCnt="0">
        <dgm:presLayoutVars>
          <dgm:dir/>
          <dgm:animLvl val="lvl"/>
          <dgm:resizeHandles val="exact"/>
        </dgm:presLayoutVars>
      </dgm:prSet>
      <dgm:spPr/>
      <dgm:t>
        <a:bodyPr/>
        <a:lstStyle/>
        <a:p>
          <a:endParaRPr lang="es-MX"/>
        </a:p>
      </dgm:t>
    </dgm:pt>
    <dgm:pt modelId="{E6E90234-37E2-4188-BAAD-90E6F1DE21A6}" type="pres">
      <dgm:prSet presAssocID="{D55363F6-0DE4-452A-AABE-E0135221324F}" presName="parentLin" presStyleCnt="0"/>
      <dgm:spPr/>
    </dgm:pt>
    <dgm:pt modelId="{23EF7756-6A99-4C59-8A95-31CBB1187496}" type="pres">
      <dgm:prSet presAssocID="{D55363F6-0DE4-452A-AABE-E0135221324F}" presName="parentLeftMargin" presStyleLbl="node1" presStyleIdx="0" presStyleCnt="2"/>
      <dgm:spPr/>
      <dgm:t>
        <a:bodyPr/>
        <a:lstStyle/>
        <a:p>
          <a:endParaRPr lang="es-MX"/>
        </a:p>
      </dgm:t>
    </dgm:pt>
    <dgm:pt modelId="{159E375B-F01D-405D-AD74-6E7564F4CDDC}" type="pres">
      <dgm:prSet presAssocID="{D55363F6-0DE4-452A-AABE-E0135221324F}" presName="parentText" presStyleLbl="node1" presStyleIdx="0" presStyleCnt="2" custLinFactNeighborX="72458" custLinFactNeighborY="-2473">
        <dgm:presLayoutVars>
          <dgm:chMax val="0"/>
          <dgm:bulletEnabled val="1"/>
        </dgm:presLayoutVars>
      </dgm:prSet>
      <dgm:spPr/>
      <dgm:t>
        <a:bodyPr/>
        <a:lstStyle/>
        <a:p>
          <a:endParaRPr lang="es-MX"/>
        </a:p>
      </dgm:t>
    </dgm:pt>
    <dgm:pt modelId="{5438D28A-4CAE-4316-8EFB-9B89E15BEADB}" type="pres">
      <dgm:prSet presAssocID="{D55363F6-0DE4-452A-AABE-E0135221324F}" presName="negativeSpace" presStyleCnt="0"/>
      <dgm:spPr/>
    </dgm:pt>
    <dgm:pt modelId="{FD2BA5EC-5296-4142-B613-F5232321BAA9}" type="pres">
      <dgm:prSet presAssocID="{D55363F6-0DE4-452A-AABE-E0135221324F}" presName="childText" presStyleLbl="conFgAcc1" presStyleIdx="0" presStyleCnt="2">
        <dgm:presLayoutVars>
          <dgm:bulletEnabled val="1"/>
        </dgm:presLayoutVars>
      </dgm:prSet>
      <dgm:spPr/>
      <dgm:t>
        <a:bodyPr/>
        <a:lstStyle/>
        <a:p>
          <a:endParaRPr lang="es-MX"/>
        </a:p>
      </dgm:t>
    </dgm:pt>
    <dgm:pt modelId="{FAC144A4-968A-4C73-BE85-D2600294EF5E}" type="pres">
      <dgm:prSet presAssocID="{9571F0E4-6472-457F-86CD-C9BC8D49DFFC}" presName="spaceBetweenRectangles" presStyleCnt="0"/>
      <dgm:spPr/>
    </dgm:pt>
    <dgm:pt modelId="{55395F5B-DDB2-4667-B96F-D9231E6250B3}" type="pres">
      <dgm:prSet presAssocID="{9537EB24-B948-4914-8EF5-904E5D7FEC52}" presName="parentLin" presStyleCnt="0"/>
      <dgm:spPr/>
    </dgm:pt>
    <dgm:pt modelId="{AD8CFC33-5A87-4D7C-BEBC-B87DAFF62675}" type="pres">
      <dgm:prSet presAssocID="{9537EB24-B948-4914-8EF5-904E5D7FEC52}" presName="parentLeftMargin" presStyleLbl="node1" presStyleIdx="0" presStyleCnt="2"/>
      <dgm:spPr/>
      <dgm:t>
        <a:bodyPr/>
        <a:lstStyle/>
        <a:p>
          <a:endParaRPr lang="es-MX"/>
        </a:p>
      </dgm:t>
    </dgm:pt>
    <dgm:pt modelId="{281A7EAC-2925-4EB7-990C-C7E9F012793B}" type="pres">
      <dgm:prSet presAssocID="{9537EB24-B948-4914-8EF5-904E5D7FEC52}" presName="parentText" presStyleLbl="node1" presStyleIdx="1" presStyleCnt="2">
        <dgm:presLayoutVars>
          <dgm:chMax val="0"/>
          <dgm:bulletEnabled val="1"/>
        </dgm:presLayoutVars>
      </dgm:prSet>
      <dgm:spPr/>
      <dgm:t>
        <a:bodyPr/>
        <a:lstStyle/>
        <a:p>
          <a:endParaRPr lang="es-MX"/>
        </a:p>
      </dgm:t>
    </dgm:pt>
    <dgm:pt modelId="{60AD39D6-8644-43BA-9ECE-9951F407CE17}" type="pres">
      <dgm:prSet presAssocID="{9537EB24-B948-4914-8EF5-904E5D7FEC52}" presName="negativeSpace" presStyleCnt="0"/>
      <dgm:spPr/>
    </dgm:pt>
    <dgm:pt modelId="{44396C3C-8FDE-4465-BB91-1109EBB45F83}" type="pres">
      <dgm:prSet presAssocID="{9537EB24-B948-4914-8EF5-904E5D7FEC52}" presName="childText" presStyleLbl="conFgAcc1" presStyleIdx="1" presStyleCnt="2">
        <dgm:presLayoutVars>
          <dgm:bulletEnabled val="1"/>
        </dgm:presLayoutVars>
      </dgm:prSet>
      <dgm:spPr/>
      <dgm:t>
        <a:bodyPr/>
        <a:lstStyle/>
        <a:p>
          <a:endParaRPr lang="es-MX"/>
        </a:p>
      </dgm:t>
    </dgm:pt>
  </dgm:ptLst>
  <dgm:cxnLst>
    <dgm:cxn modelId="{DFA9FB22-763D-43A0-B8CF-D4771A8C265F}" srcId="{D55363F6-0DE4-452A-AABE-E0135221324F}" destId="{11969370-0829-49AC-834B-7B65976B2144}" srcOrd="3" destOrd="0" parTransId="{1DEB975C-DCF2-457A-8626-36372F3E5CF7}" sibTransId="{ECF1E908-673C-4679-97B7-1291C6654BB8}"/>
    <dgm:cxn modelId="{90316FC6-D45F-478E-9530-D9B5A79DA7D0}" type="presOf" srcId="{6484F074-E37C-4C17-ACBA-48F5D083F95A}" destId="{FD2BA5EC-5296-4142-B613-F5232321BAA9}" srcOrd="0" destOrd="1" presId="urn:microsoft.com/office/officeart/2005/8/layout/list1"/>
    <dgm:cxn modelId="{EA8B0184-4DF4-4DA5-B48D-92B7C934F3E2}" type="presOf" srcId="{28C27CA6-A8BB-49F7-AEAD-0D37416995EA}" destId="{44396C3C-8FDE-4465-BB91-1109EBB45F83}" srcOrd="0" destOrd="1" presId="urn:microsoft.com/office/officeart/2005/8/layout/list1"/>
    <dgm:cxn modelId="{1C751A30-63DA-4406-976F-A5C199FA4F2A}" type="presOf" srcId="{D55363F6-0DE4-452A-AABE-E0135221324F}" destId="{23EF7756-6A99-4C59-8A95-31CBB1187496}" srcOrd="0" destOrd="0" presId="urn:microsoft.com/office/officeart/2005/8/layout/list1"/>
    <dgm:cxn modelId="{0867A846-0128-48C1-B9D8-85A2BAEDE9AE}" type="presOf" srcId="{318E5863-3348-461E-BF0D-647C0872CF93}" destId="{FD2BA5EC-5296-4142-B613-F5232321BAA9}" srcOrd="0" destOrd="0" presId="urn:microsoft.com/office/officeart/2005/8/layout/list1"/>
    <dgm:cxn modelId="{C74CACB7-F625-42A9-814C-22289645620F}" type="presOf" srcId="{9537EB24-B948-4914-8EF5-904E5D7FEC52}" destId="{AD8CFC33-5A87-4D7C-BEBC-B87DAFF62675}" srcOrd="0" destOrd="0" presId="urn:microsoft.com/office/officeart/2005/8/layout/list1"/>
    <dgm:cxn modelId="{CF284504-C303-4CFE-AD43-A23BEDE07D55}" srcId="{9537EB24-B948-4914-8EF5-904E5D7FEC52}" destId="{79A47775-5CE1-4B05-B96C-383320D83C39}" srcOrd="2" destOrd="0" parTransId="{4A542B1F-A089-44D0-AC49-BEBB76D61A77}" sibTransId="{3B578316-3014-4E6D-8E26-0D84015C5172}"/>
    <dgm:cxn modelId="{FA955ABF-0E70-4A2A-B1DA-71077D616B38}" type="presOf" srcId="{D55363F6-0DE4-452A-AABE-E0135221324F}" destId="{159E375B-F01D-405D-AD74-6E7564F4CDDC}" srcOrd="1" destOrd="0" presId="urn:microsoft.com/office/officeart/2005/8/layout/list1"/>
    <dgm:cxn modelId="{4F2CBB86-B91F-4408-A0D8-1DAB7A606CA0}" srcId="{D55363F6-0DE4-452A-AABE-E0135221324F}" destId="{D217D6F3-0806-486D-8389-29C3FD8C9C7D}" srcOrd="2" destOrd="0" parTransId="{0E0539D5-C246-4CB0-B911-2325C8993991}" sibTransId="{3DEED0B4-3B80-4133-A9CC-C758F9161FE1}"/>
    <dgm:cxn modelId="{060707EB-AB54-4DF0-B4FA-6F9266D1A72D}" type="presOf" srcId="{AE947091-2595-4267-B966-595B29243ECF}" destId="{44396C3C-8FDE-4465-BB91-1109EBB45F83}" srcOrd="0" destOrd="0" presId="urn:microsoft.com/office/officeart/2005/8/layout/list1"/>
    <dgm:cxn modelId="{D0ADEE4C-3DC5-4C59-B259-14B5E9B55284}" type="presOf" srcId="{9537EB24-B948-4914-8EF5-904E5D7FEC52}" destId="{281A7EAC-2925-4EB7-990C-C7E9F012793B}" srcOrd="1" destOrd="0" presId="urn:microsoft.com/office/officeart/2005/8/layout/list1"/>
    <dgm:cxn modelId="{4586EBF9-65BD-4D2C-84A9-AFFDADA07A67}" type="presOf" srcId="{79A47775-5CE1-4B05-B96C-383320D83C39}" destId="{44396C3C-8FDE-4465-BB91-1109EBB45F83}" srcOrd="0" destOrd="2" presId="urn:microsoft.com/office/officeart/2005/8/layout/list1"/>
    <dgm:cxn modelId="{90264602-4FA5-4CE6-B713-536A6E82DE56}" type="presOf" srcId="{11969370-0829-49AC-834B-7B65976B2144}" destId="{FD2BA5EC-5296-4142-B613-F5232321BAA9}" srcOrd="0" destOrd="3" presId="urn:microsoft.com/office/officeart/2005/8/layout/list1"/>
    <dgm:cxn modelId="{83EC7BC4-820A-4389-9566-252A66656699}" srcId="{F14E1791-1945-47FB-A649-66E2FE07C491}" destId="{D55363F6-0DE4-452A-AABE-E0135221324F}" srcOrd="0" destOrd="0" parTransId="{D29CBCBB-A8FD-4F09-9E7D-7F664357F274}" sibTransId="{9571F0E4-6472-457F-86CD-C9BC8D49DFFC}"/>
    <dgm:cxn modelId="{3D8F5C27-D13A-408A-BF85-FF492900E288}" srcId="{D55363F6-0DE4-452A-AABE-E0135221324F}" destId="{B58D4CBD-856E-4E9F-8109-73323E147B6A}" srcOrd="4" destOrd="0" parTransId="{AD9FE262-C78C-4E8B-8AC9-50263A8B3324}" sibTransId="{758039DC-EA50-4B6E-B68F-F1FCBE5317BF}"/>
    <dgm:cxn modelId="{CE928DA2-3832-4AA0-A8B7-96A23B670237}" type="presOf" srcId="{F14E1791-1945-47FB-A649-66E2FE07C491}" destId="{D67AEBD0-6C6D-4DA3-88CB-8E6C1E267105}" srcOrd="0" destOrd="0" presId="urn:microsoft.com/office/officeart/2005/8/layout/list1"/>
    <dgm:cxn modelId="{B2D3D52D-54AA-4E3C-9364-E72EA79465D4}" srcId="{D55363F6-0DE4-452A-AABE-E0135221324F}" destId="{6484F074-E37C-4C17-ACBA-48F5D083F95A}" srcOrd="1" destOrd="0" parTransId="{80887AA1-EA25-4C12-8BA4-CB37D0C5DC38}" sibTransId="{C49D4599-1EBE-43A5-B277-F139AD7C99EC}"/>
    <dgm:cxn modelId="{C45C2517-FE4B-42E4-88A5-A197A2FD783F}" type="presOf" srcId="{B58D4CBD-856E-4E9F-8109-73323E147B6A}" destId="{FD2BA5EC-5296-4142-B613-F5232321BAA9}" srcOrd="0" destOrd="4" presId="urn:microsoft.com/office/officeart/2005/8/layout/list1"/>
    <dgm:cxn modelId="{9D049D2F-B07A-40A9-AD7E-4692F35DE8A8}" srcId="{F14E1791-1945-47FB-A649-66E2FE07C491}" destId="{9537EB24-B948-4914-8EF5-904E5D7FEC52}" srcOrd="1" destOrd="0" parTransId="{7B9EF03C-C47E-4C8B-9419-53A6DEF7347A}" sibTransId="{5C213EBF-FD06-4979-AAEB-1DE0FE9B118F}"/>
    <dgm:cxn modelId="{5730B2EA-3239-4104-9F55-3D0E2E0D7644}" srcId="{9537EB24-B948-4914-8EF5-904E5D7FEC52}" destId="{28C27CA6-A8BB-49F7-AEAD-0D37416995EA}" srcOrd="1" destOrd="0" parTransId="{E89CBAF0-3F1B-4573-A138-BB87A7E29FAA}" sibTransId="{02140ECB-5152-4069-9BC5-13F3D5F254C1}"/>
    <dgm:cxn modelId="{752F9C2E-AE3A-4ACE-8A69-E487597E5717}" type="presOf" srcId="{D217D6F3-0806-486D-8389-29C3FD8C9C7D}" destId="{FD2BA5EC-5296-4142-B613-F5232321BAA9}" srcOrd="0" destOrd="2" presId="urn:microsoft.com/office/officeart/2005/8/layout/list1"/>
    <dgm:cxn modelId="{906513BA-DB05-419D-92F0-8AB1061E1F64}" srcId="{D55363F6-0DE4-452A-AABE-E0135221324F}" destId="{318E5863-3348-461E-BF0D-647C0872CF93}" srcOrd="0" destOrd="0" parTransId="{2C50E40B-D6E6-4A5C-AE6F-9C2B2F0EFA14}" sibTransId="{28A67E08-92B5-4614-9B8D-72365C7B9064}"/>
    <dgm:cxn modelId="{412D173E-6395-48D7-B441-A619A3E8FF40}" srcId="{9537EB24-B948-4914-8EF5-904E5D7FEC52}" destId="{AE947091-2595-4267-B966-595B29243ECF}" srcOrd="0" destOrd="0" parTransId="{11C5A8CE-5ED2-474D-A56B-3CE8F031433E}" sibTransId="{7FC99503-7F43-4B65-B86F-0E54A5D703E7}"/>
    <dgm:cxn modelId="{A32A1E7A-44C2-4483-8215-69CCF1C73E3E}" type="presParOf" srcId="{D67AEBD0-6C6D-4DA3-88CB-8E6C1E267105}" destId="{E6E90234-37E2-4188-BAAD-90E6F1DE21A6}" srcOrd="0" destOrd="0" presId="urn:microsoft.com/office/officeart/2005/8/layout/list1"/>
    <dgm:cxn modelId="{7A91F165-1598-407A-B2B8-4B6B10B26053}" type="presParOf" srcId="{E6E90234-37E2-4188-BAAD-90E6F1DE21A6}" destId="{23EF7756-6A99-4C59-8A95-31CBB1187496}" srcOrd="0" destOrd="0" presId="urn:microsoft.com/office/officeart/2005/8/layout/list1"/>
    <dgm:cxn modelId="{6877AD04-F7A9-4A0E-A2F8-69892B0721F8}" type="presParOf" srcId="{E6E90234-37E2-4188-BAAD-90E6F1DE21A6}" destId="{159E375B-F01D-405D-AD74-6E7564F4CDDC}" srcOrd="1" destOrd="0" presId="urn:microsoft.com/office/officeart/2005/8/layout/list1"/>
    <dgm:cxn modelId="{C8A1412C-EA99-4ED4-AC91-752962DD8BA8}" type="presParOf" srcId="{D67AEBD0-6C6D-4DA3-88CB-8E6C1E267105}" destId="{5438D28A-4CAE-4316-8EFB-9B89E15BEADB}" srcOrd="1" destOrd="0" presId="urn:microsoft.com/office/officeart/2005/8/layout/list1"/>
    <dgm:cxn modelId="{966B3339-5501-4146-9006-D61E06DD677E}" type="presParOf" srcId="{D67AEBD0-6C6D-4DA3-88CB-8E6C1E267105}" destId="{FD2BA5EC-5296-4142-B613-F5232321BAA9}" srcOrd="2" destOrd="0" presId="urn:microsoft.com/office/officeart/2005/8/layout/list1"/>
    <dgm:cxn modelId="{CF8AE8D1-1EEA-4F4E-8461-D41ABCED581F}" type="presParOf" srcId="{D67AEBD0-6C6D-4DA3-88CB-8E6C1E267105}" destId="{FAC144A4-968A-4C73-BE85-D2600294EF5E}" srcOrd="3" destOrd="0" presId="urn:microsoft.com/office/officeart/2005/8/layout/list1"/>
    <dgm:cxn modelId="{AB56A44A-5EF0-48CD-BD86-C4D43867701E}" type="presParOf" srcId="{D67AEBD0-6C6D-4DA3-88CB-8E6C1E267105}" destId="{55395F5B-DDB2-4667-B96F-D9231E6250B3}" srcOrd="4" destOrd="0" presId="urn:microsoft.com/office/officeart/2005/8/layout/list1"/>
    <dgm:cxn modelId="{5DD4ED78-B619-4C89-B833-1D39651B182B}" type="presParOf" srcId="{55395F5B-DDB2-4667-B96F-D9231E6250B3}" destId="{AD8CFC33-5A87-4D7C-BEBC-B87DAFF62675}" srcOrd="0" destOrd="0" presId="urn:microsoft.com/office/officeart/2005/8/layout/list1"/>
    <dgm:cxn modelId="{C553E9DF-57B4-4A46-BA7B-4F068EE42A8A}" type="presParOf" srcId="{55395F5B-DDB2-4667-B96F-D9231E6250B3}" destId="{281A7EAC-2925-4EB7-990C-C7E9F012793B}" srcOrd="1" destOrd="0" presId="urn:microsoft.com/office/officeart/2005/8/layout/list1"/>
    <dgm:cxn modelId="{3DCC1FC3-EC5D-46EC-A972-23A1E339CB1E}" type="presParOf" srcId="{D67AEBD0-6C6D-4DA3-88CB-8E6C1E267105}" destId="{60AD39D6-8644-43BA-9ECE-9951F407CE17}" srcOrd="5" destOrd="0" presId="urn:microsoft.com/office/officeart/2005/8/layout/list1"/>
    <dgm:cxn modelId="{559B0796-B3CE-48D1-A25C-BC3E92C16065}" type="presParOf" srcId="{D67AEBD0-6C6D-4DA3-88CB-8E6C1E267105}" destId="{44396C3C-8FDE-4465-BB91-1109EBB45F8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14299C-34E9-45F4-9528-376C43DBE550}" type="doc">
      <dgm:prSet loTypeId="urn:microsoft.com/office/officeart/2005/8/layout/lProcess2" loCatId="list" qsTypeId="urn:microsoft.com/office/officeart/2005/8/quickstyle/3d2" qsCatId="3D" csTypeId="urn:microsoft.com/office/officeart/2005/8/colors/accent1_2" csCatId="accent1" phldr="1"/>
      <dgm:spPr/>
      <dgm:t>
        <a:bodyPr/>
        <a:lstStyle/>
        <a:p>
          <a:endParaRPr lang="es-MX"/>
        </a:p>
      </dgm:t>
    </dgm:pt>
    <dgm:pt modelId="{26AC6695-F18F-409E-802C-5B3453A6911D}">
      <dgm:prSet phldrT="[Texto]"/>
      <dgm:spPr/>
      <dgm:t>
        <a:bodyPr/>
        <a:lstStyle/>
        <a:p>
          <a:r>
            <a:rPr lang="es-MX" dirty="0"/>
            <a:t>Conductas que afectan la convivencia escolar</a:t>
          </a:r>
        </a:p>
      </dgm:t>
    </dgm:pt>
    <dgm:pt modelId="{BAB8B515-15F7-4D3E-AFE2-4E1DD75BD5DE}" type="parTrans" cxnId="{3A7DD9DF-106A-4E88-BF76-D375FC9AAF6A}">
      <dgm:prSet/>
      <dgm:spPr/>
      <dgm:t>
        <a:bodyPr/>
        <a:lstStyle/>
        <a:p>
          <a:endParaRPr lang="es-MX"/>
        </a:p>
      </dgm:t>
    </dgm:pt>
    <dgm:pt modelId="{5B60431B-F3C9-42E3-9843-348D3D2BE447}" type="sibTrans" cxnId="{3A7DD9DF-106A-4E88-BF76-D375FC9AAF6A}">
      <dgm:prSet/>
      <dgm:spPr/>
      <dgm:t>
        <a:bodyPr/>
        <a:lstStyle/>
        <a:p>
          <a:endParaRPr lang="es-MX"/>
        </a:p>
      </dgm:t>
    </dgm:pt>
    <dgm:pt modelId="{679C87C7-1B6B-4C4A-8E37-1F14DBFEBDB1}">
      <dgm:prSet phldrT="[Texto]"/>
      <dgm:spPr>
        <a:solidFill>
          <a:srgbClr val="3B669B"/>
        </a:solidFill>
      </dgm:spPr>
      <dgm:t>
        <a:bodyPr/>
        <a:lstStyle/>
        <a:p>
          <a:r>
            <a:rPr lang="es-MX" dirty="0"/>
            <a:t>Disrupción o violencia contra las tareas escolares.</a:t>
          </a:r>
        </a:p>
      </dgm:t>
    </dgm:pt>
    <dgm:pt modelId="{B0ADE034-B0C8-457D-AAA5-DFAC0827F35C}" type="parTrans" cxnId="{B85C2940-13A0-47E1-8B4A-B1D3BA3A60CB}">
      <dgm:prSet/>
      <dgm:spPr/>
      <dgm:t>
        <a:bodyPr/>
        <a:lstStyle/>
        <a:p>
          <a:endParaRPr lang="es-MX"/>
        </a:p>
      </dgm:t>
    </dgm:pt>
    <dgm:pt modelId="{74186DBF-B722-4F41-8305-C825DA7BC43F}" type="sibTrans" cxnId="{B85C2940-13A0-47E1-8B4A-B1D3BA3A60CB}">
      <dgm:prSet/>
      <dgm:spPr/>
      <dgm:t>
        <a:bodyPr/>
        <a:lstStyle/>
        <a:p>
          <a:endParaRPr lang="es-MX"/>
        </a:p>
      </dgm:t>
    </dgm:pt>
    <dgm:pt modelId="{6D1B878C-A75F-4074-8DB1-16D6CCF71D13}">
      <dgm:prSet phldrT="[Texto]"/>
      <dgm:spPr>
        <a:solidFill>
          <a:srgbClr val="3B669B"/>
        </a:solidFill>
      </dgm:spPr>
      <dgm:t>
        <a:bodyPr/>
        <a:lstStyle/>
        <a:p>
          <a:r>
            <a:rPr lang="es-MX" dirty="0"/>
            <a:t>Vandalismo o violencia contra las pertenencias.</a:t>
          </a:r>
        </a:p>
      </dgm:t>
    </dgm:pt>
    <dgm:pt modelId="{D4011B49-8837-4742-BD3A-1F18B3072ED5}" type="parTrans" cxnId="{6ADB1132-97C2-4D0C-A0D9-0081B5BCC7E2}">
      <dgm:prSet/>
      <dgm:spPr/>
      <dgm:t>
        <a:bodyPr/>
        <a:lstStyle/>
        <a:p>
          <a:endParaRPr lang="es-MX"/>
        </a:p>
      </dgm:t>
    </dgm:pt>
    <dgm:pt modelId="{391B5B97-9CBC-4DFD-B530-D81A9561B35E}" type="sibTrans" cxnId="{6ADB1132-97C2-4D0C-A0D9-0081B5BCC7E2}">
      <dgm:prSet/>
      <dgm:spPr/>
      <dgm:t>
        <a:bodyPr/>
        <a:lstStyle/>
        <a:p>
          <a:endParaRPr lang="es-MX"/>
        </a:p>
      </dgm:t>
    </dgm:pt>
    <dgm:pt modelId="{51AF1E5C-0EFF-471C-B7C7-D10FAD9186B6}">
      <dgm:prSet phldrT="[Texto]"/>
      <dgm:spPr/>
      <dgm:t>
        <a:bodyPr/>
        <a:lstStyle/>
        <a:p>
          <a:r>
            <a:rPr lang="es-MX" dirty="0"/>
            <a:t>Violencia entre personas y conductas autodestructivas</a:t>
          </a:r>
        </a:p>
      </dgm:t>
    </dgm:pt>
    <dgm:pt modelId="{2C8D718D-FF95-4879-984B-377063E90489}" type="parTrans" cxnId="{97862383-27F9-4D1E-842B-9A86DDCC5978}">
      <dgm:prSet/>
      <dgm:spPr/>
      <dgm:t>
        <a:bodyPr/>
        <a:lstStyle/>
        <a:p>
          <a:endParaRPr lang="es-MX"/>
        </a:p>
      </dgm:t>
    </dgm:pt>
    <dgm:pt modelId="{71B1A161-2704-4F64-8448-0814CDECB18C}" type="sibTrans" cxnId="{97862383-27F9-4D1E-842B-9A86DDCC5978}">
      <dgm:prSet/>
      <dgm:spPr/>
      <dgm:t>
        <a:bodyPr/>
        <a:lstStyle/>
        <a:p>
          <a:endParaRPr lang="es-MX"/>
        </a:p>
      </dgm:t>
    </dgm:pt>
    <dgm:pt modelId="{32959260-1C03-48AB-9A96-2FAECC4717E2}">
      <dgm:prSet phldrT="[Texto]"/>
      <dgm:spPr>
        <a:solidFill>
          <a:srgbClr val="3B669B"/>
        </a:solidFill>
      </dgm:spPr>
      <dgm:t>
        <a:bodyPr/>
        <a:lstStyle/>
        <a:p>
          <a:r>
            <a:rPr lang="es-MX" b="0" i="1" dirty="0"/>
            <a:t>Bullying</a:t>
          </a:r>
          <a:r>
            <a:rPr lang="es-MX" dirty="0"/>
            <a:t>: acoso y hostigamiento entre compañeros.</a:t>
          </a:r>
        </a:p>
      </dgm:t>
    </dgm:pt>
    <dgm:pt modelId="{DF9FD8A8-B9DB-4DEE-9A76-F504FB598654}" type="parTrans" cxnId="{37213A23-276C-4ABF-8B39-DEE3A6DCC3D0}">
      <dgm:prSet/>
      <dgm:spPr/>
      <dgm:t>
        <a:bodyPr/>
        <a:lstStyle/>
        <a:p>
          <a:endParaRPr lang="es-MX"/>
        </a:p>
      </dgm:t>
    </dgm:pt>
    <dgm:pt modelId="{CD9B9DE3-8123-4F66-98F0-5D9ABD4D01A6}" type="sibTrans" cxnId="{37213A23-276C-4ABF-8B39-DEE3A6DCC3D0}">
      <dgm:prSet/>
      <dgm:spPr/>
      <dgm:t>
        <a:bodyPr/>
        <a:lstStyle/>
        <a:p>
          <a:endParaRPr lang="es-MX"/>
        </a:p>
      </dgm:t>
    </dgm:pt>
    <dgm:pt modelId="{10A1ABD9-9904-4151-9DDF-8A1B2466B2AD}">
      <dgm:prSet phldrT="[Texto]"/>
      <dgm:spPr>
        <a:solidFill>
          <a:srgbClr val="3B669B"/>
        </a:solidFill>
      </dgm:spPr>
      <dgm:t>
        <a:bodyPr/>
        <a:lstStyle/>
        <a:p>
          <a:r>
            <a:rPr lang="es-MX" dirty="0"/>
            <a:t>Violencia entre alumnos.</a:t>
          </a:r>
        </a:p>
      </dgm:t>
    </dgm:pt>
    <dgm:pt modelId="{73B6DE5D-39CC-4753-A48D-B5594FC602BA}" type="parTrans" cxnId="{4809C571-B64E-4D24-BC7D-CDA8F32CAEE5}">
      <dgm:prSet/>
      <dgm:spPr/>
      <dgm:t>
        <a:bodyPr/>
        <a:lstStyle/>
        <a:p>
          <a:endParaRPr lang="es-MX"/>
        </a:p>
      </dgm:t>
    </dgm:pt>
    <dgm:pt modelId="{2916D24F-975B-43AF-A3DD-A23499AE7132}" type="sibTrans" cxnId="{4809C571-B64E-4D24-BC7D-CDA8F32CAEE5}">
      <dgm:prSet/>
      <dgm:spPr/>
      <dgm:t>
        <a:bodyPr/>
        <a:lstStyle/>
        <a:p>
          <a:endParaRPr lang="es-MX"/>
        </a:p>
      </dgm:t>
    </dgm:pt>
    <dgm:pt modelId="{4B221DD7-B1F4-442E-8F94-956BC219C8F7}">
      <dgm:prSet/>
      <dgm:spPr>
        <a:solidFill>
          <a:srgbClr val="3B669B"/>
        </a:solidFill>
      </dgm:spPr>
      <dgm:t>
        <a:bodyPr/>
        <a:lstStyle/>
        <a:p>
          <a:r>
            <a:rPr lang="es-MX" dirty="0"/>
            <a:t>Indisciplina o violencia contra las normas de la escuela.</a:t>
          </a:r>
        </a:p>
      </dgm:t>
    </dgm:pt>
    <dgm:pt modelId="{175F820B-DCFD-48EB-BD4E-4DD2772F5D29}" type="parTrans" cxnId="{0F8F9A73-3826-4FA2-9BF8-677563BE2E9B}">
      <dgm:prSet/>
      <dgm:spPr/>
      <dgm:t>
        <a:bodyPr/>
        <a:lstStyle/>
        <a:p>
          <a:endParaRPr lang="es-MX"/>
        </a:p>
      </dgm:t>
    </dgm:pt>
    <dgm:pt modelId="{23E9FFCC-2C5A-4DCE-A04A-4C15093F8919}" type="sibTrans" cxnId="{0F8F9A73-3826-4FA2-9BF8-677563BE2E9B}">
      <dgm:prSet/>
      <dgm:spPr/>
      <dgm:t>
        <a:bodyPr/>
        <a:lstStyle/>
        <a:p>
          <a:endParaRPr lang="es-MX"/>
        </a:p>
      </dgm:t>
    </dgm:pt>
    <dgm:pt modelId="{AE0449E9-3FE0-4134-9770-140D95B16DD9}">
      <dgm:prSet/>
      <dgm:spPr>
        <a:solidFill>
          <a:srgbClr val="3B669B"/>
        </a:solidFill>
      </dgm:spPr>
      <dgm:t>
        <a:bodyPr/>
        <a:lstStyle/>
        <a:p>
          <a:r>
            <a:rPr lang="es-MX" dirty="0"/>
            <a:t>Entre alumnos y el personal.</a:t>
          </a:r>
        </a:p>
      </dgm:t>
    </dgm:pt>
    <dgm:pt modelId="{0F87AAC9-CA8F-4B97-BB1D-5ED7E74069F0}" type="parTrans" cxnId="{1E3CDB8E-298C-40AA-BC8C-6B81D6E33F3F}">
      <dgm:prSet/>
      <dgm:spPr/>
      <dgm:t>
        <a:bodyPr/>
        <a:lstStyle/>
        <a:p>
          <a:endParaRPr lang="es-MX"/>
        </a:p>
      </dgm:t>
    </dgm:pt>
    <dgm:pt modelId="{85224D19-776B-4067-A370-8F3F88E94FD1}" type="sibTrans" cxnId="{1E3CDB8E-298C-40AA-BC8C-6B81D6E33F3F}">
      <dgm:prSet/>
      <dgm:spPr/>
      <dgm:t>
        <a:bodyPr/>
        <a:lstStyle/>
        <a:p>
          <a:endParaRPr lang="es-MX"/>
        </a:p>
      </dgm:t>
    </dgm:pt>
    <dgm:pt modelId="{E7B11001-24FB-4119-AF7F-2A5C7C8651DA}">
      <dgm:prSet/>
      <dgm:spPr/>
      <dgm:t>
        <a:bodyPr/>
        <a:lstStyle/>
        <a:p>
          <a:r>
            <a:rPr lang="es-MX" dirty="0" err="1"/>
            <a:t>Cutting</a:t>
          </a:r>
          <a:r>
            <a:rPr lang="es-MX" dirty="0"/>
            <a:t>, abuso de sustancias, trastornos alimenticios, ideación suicida</a:t>
          </a:r>
        </a:p>
      </dgm:t>
    </dgm:pt>
    <dgm:pt modelId="{4E06987E-BC67-4E4A-BACC-16CEFE3FFF56}" type="parTrans" cxnId="{43035868-1F95-4807-8636-4E711E8A5930}">
      <dgm:prSet/>
      <dgm:spPr/>
    </dgm:pt>
    <dgm:pt modelId="{EA258D0F-B3C6-4BED-A579-318A4C07A9FA}" type="sibTrans" cxnId="{43035868-1F95-4807-8636-4E711E8A5930}">
      <dgm:prSet/>
      <dgm:spPr/>
    </dgm:pt>
    <dgm:pt modelId="{DD1D9185-D226-4F0F-9C48-480A4933E0CA}">
      <dgm:prSet/>
      <dgm:spPr/>
      <dgm:t>
        <a:bodyPr/>
        <a:lstStyle/>
        <a:p>
          <a:r>
            <a:rPr lang="es-MX" dirty="0"/>
            <a:t>Participación de miembros de la comunidad escolar en actividades delictivas</a:t>
          </a:r>
        </a:p>
      </dgm:t>
    </dgm:pt>
    <dgm:pt modelId="{3CC995C5-D6B4-41F5-9966-47D556194D10}" type="parTrans" cxnId="{7635C907-55A1-46DB-9E52-1AAC929FA0BD}">
      <dgm:prSet/>
      <dgm:spPr/>
    </dgm:pt>
    <dgm:pt modelId="{729AF171-53D3-4120-BD21-5830FBC26E16}" type="sibTrans" cxnId="{7635C907-55A1-46DB-9E52-1AAC929FA0BD}">
      <dgm:prSet/>
      <dgm:spPr/>
    </dgm:pt>
    <dgm:pt modelId="{00B05664-F00F-4425-A2FF-5B32AE3C0B2D}" type="pres">
      <dgm:prSet presAssocID="{5514299C-34E9-45F4-9528-376C43DBE550}" presName="theList" presStyleCnt="0">
        <dgm:presLayoutVars>
          <dgm:dir/>
          <dgm:animLvl val="lvl"/>
          <dgm:resizeHandles val="exact"/>
        </dgm:presLayoutVars>
      </dgm:prSet>
      <dgm:spPr/>
      <dgm:t>
        <a:bodyPr/>
        <a:lstStyle/>
        <a:p>
          <a:endParaRPr lang="es-MX"/>
        </a:p>
      </dgm:t>
    </dgm:pt>
    <dgm:pt modelId="{1D3C9C93-D49F-494E-82A3-03EA4F6E35F6}" type="pres">
      <dgm:prSet presAssocID="{26AC6695-F18F-409E-802C-5B3453A6911D}" presName="compNode" presStyleCnt="0"/>
      <dgm:spPr/>
    </dgm:pt>
    <dgm:pt modelId="{9E5C5866-EF19-4618-8654-BBF20E51D70D}" type="pres">
      <dgm:prSet presAssocID="{26AC6695-F18F-409E-802C-5B3453A6911D}" presName="aNode" presStyleLbl="bgShp" presStyleIdx="0" presStyleCnt="2"/>
      <dgm:spPr/>
      <dgm:t>
        <a:bodyPr/>
        <a:lstStyle/>
        <a:p>
          <a:endParaRPr lang="es-MX"/>
        </a:p>
      </dgm:t>
    </dgm:pt>
    <dgm:pt modelId="{5A40DEEA-C7E8-4D6A-B682-12C8221B7471}" type="pres">
      <dgm:prSet presAssocID="{26AC6695-F18F-409E-802C-5B3453A6911D}" presName="textNode" presStyleLbl="bgShp" presStyleIdx="0" presStyleCnt="2"/>
      <dgm:spPr/>
      <dgm:t>
        <a:bodyPr/>
        <a:lstStyle/>
        <a:p>
          <a:endParaRPr lang="es-MX"/>
        </a:p>
      </dgm:t>
    </dgm:pt>
    <dgm:pt modelId="{7DD7DD8C-714D-4B30-8C2C-06FEA58C01FD}" type="pres">
      <dgm:prSet presAssocID="{26AC6695-F18F-409E-802C-5B3453A6911D}" presName="compChildNode" presStyleCnt="0"/>
      <dgm:spPr/>
    </dgm:pt>
    <dgm:pt modelId="{D7710D56-9AE2-44AE-A5DE-62132620E841}" type="pres">
      <dgm:prSet presAssocID="{26AC6695-F18F-409E-802C-5B3453A6911D}" presName="theInnerList" presStyleCnt="0"/>
      <dgm:spPr/>
    </dgm:pt>
    <dgm:pt modelId="{4ACFEA4B-B428-480B-958A-7887E229CD7C}" type="pres">
      <dgm:prSet presAssocID="{679C87C7-1B6B-4C4A-8E37-1F14DBFEBDB1}" presName="childNode" presStyleLbl="node1" presStyleIdx="0" presStyleCnt="8">
        <dgm:presLayoutVars>
          <dgm:bulletEnabled val="1"/>
        </dgm:presLayoutVars>
      </dgm:prSet>
      <dgm:spPr/>
      <dgm:t>
        <a:bodyPr/>
        <a:lstStyle/>
        <a:p>
          <a:endParaRPr lang="es-MX"/>
        </a:p>
      </dgm:t>
    </dgm:pt>
    <dgm:pt modelId="{0B38D481-F5A1-4FC3-906B-1673BB3D5AB8}" type="pres">
      <dgm:prSet presAssocID="{679C87C7-1B6B-4C4A-8E37-1F14DBFEBDB1}" presName="aSpace2" presStyleCnt="0"/>
      <dgm:spPr/>
    </dgm:pt>
    <dgm:pt modelId="{6C633647-5CE9-407D-9699-4BFD813B92FC}" type="pres">
      <dgm:prSet presAssocID="{6D1B878C-A75F-4074-8DB1-16D6CCF71D13}" presName="childNode" presStyleLbl="node1" presStyleIdx="1" presStyleCnt="8">
        <dgm:presLayoutVars>
          <dgm:bulletEnabled val="1"/>
        </dgm:presLayoutVars>
      </dgm:prSet>
      <dgm:spPr/>
      <dgm:t>
        <a:bodyPr/>
        <a:lstStyle/>
        <a:p>
          <a:endParaRPr lang="es-MX"/>
        </a:p>
      </dgm:t>
    </dgm:pt>
    <dgm:pt modelId="{EF20FA74-A2CB-457F-9BEA-C7D396653E23}" type="pres">
      <dgm:prSet presAssocID="{6D1B878C-A75F-4074-8DB1-16D6CCF71D13}" presName="aSpace2" presStyleCnt="0"/>
      <dgm:spPr/>
    </dgm:pt>
    <dgm:pt modelId="{186EB79A-FE11-4185-AA3B-68DC5D24FA18}" type="pres">
      <dgm:prSet presAssocID="{4B221DD7-B1F4-442E-8F94-956BC219C8F7}" presName="childNode" presStyleLbl="node1" presStyleIdx="2" presStyleCnt="8">
        <dgm:presLayoutVars>
          <dgm:bulletEnabled val="1"/>
        </dgm:presLayoutVars>
      </dgm:prSet>
      <dgm:spPr/>
      <dgm:t>
        <a:bodyPr/>
        <a:lstStyle/>
        <a:p>
          <a:endParaRPr lang="es-MX"/>
        </a:p>
      </dgm:t>
    </dgm:pt>
    <dgm:pt modelId="{0F035C87-C531-424F-8E66-A059CF0F037D}" type="pres">
      <dgm:prSet presAssocID="{4B221DD7-B1F4-442E-8F94-956BC219C8F7}" presName="aSpace2" presStyleCnt="0"/>
      <dgm:spPr/>
    </dgm:pt>
    <dgm:pt modelId="{CE48CEDA-AAF5-4ECD-9C98-B25814C2CCCA}" type="pres">
      <dgm:prSet presAssocID="{DD1D9185-D226-4F0F-9C48-480A4933E0CA}" presName="childNode" presStyleLbl="node1" presStyleIdx="3" presStyleCnt="8">
        <dgm:presLayoutVars>
          <dgm:bulletEnabled val="1"/>
        </dgm:presLayoutVars>
      </dgm:prSet>
      <dgm:spPr/>
      <dgm:t>
        <a:bodyPr/>
        <a:lstStyle/>
        <a:p>
          <a:endParaRPr lang="es-MX"/>
        </a:p>
      </dgm:t>
    </dgm:pt>
    <dgm:pt modelId="{F8B7239D-F4FB-4AC5-9A00-A0B84FE77349}" type="pres">
      <dgm:prSet presAssocID="{26AC6695-F18F-409E-802C-5B3453A6911D}" presName="aSpace" presStyleCnt="0"/>
      <dgm:spPr/>
    </dgm:pt>
    <dgm:pt modelId="{13F7863C-7A05-489B-BF13-45330CC9448B}" type="pres">
      <dgm:prSet presAssocID="{51AF1E5C-0EFF-471C-B7C7-D10FAD9186B6}" presName="compNode" presStyleCnt="0"/>
      <dgm:spPr/>
    </dgm:pt>
    <dgm:pt modelId="{78ECE692-9119-4A57-9757-3FEC996BAA09}" type="pres">
      <dgm:prSet presAssocID="{51AF1E5C-0EFF-471C-B7C7-D10FAD9186B6}" presName="aNode" presStyleLbl="bgShp" presStyleIdx="1" presStyleCnt="2"/>
      <dgm:spPr/>
      <dgm:t>
        <a:bodyPr/>
        <a:lstStyle/>
        <a:p>
          <a:endParaRPr lang="es-MX"/>
        </a:p>
      </dgm:t>
    </dgm:pt>
    <dgm:pt modelId="{DAF31E28-960F-4441-BF49-8859026A1236}" type="pres">
      <dgm:prSet presAssocID="{51AF1E5C-0EFF-471C-B7C7-D10FAD9186B6}" presName="textNode" presStyleLbl="bgShp" presStyleIdx="1" presStyleCnt="2"/>
      <dgm:spPr/>
      <dgm:t>
        <a:bodyPr/>
        <a:lstStyle/>
        <a:p>
          <a:endParaRPr lang="es-MX"/>
        </a:p>
      </dgm:t>
    </dgm:pt>
    <dgm:pt modelId="{7BE10C13-DA0D-4411-9AF7-B0A95415633D}" type="pres">
      <dgm:prSet presAssocID="{51AF1E5C-0EFF-471C-B7C7-D10FAD9186B6}" presName="compChildNode" presStyleCnt="0"/>
      <dgm:spPr/>
    </dgm:pt>
    <dgm:pt modelId="{A3949E14-8C60-4DCF-8E60-2B2EB711D35E}" type="pres">
      <dgm:prSet presAssocID="{51AF1E5C-0EFF-471C-B7C7-D10FAD9186B6}" presName="theInnerList" presStyleCnt="0"/>
      <dgm:spPr/>
    </dgm:pt>
    <dgm:pt modelId="{CE8E2914-7EDF-4FF0-A64B-07B3BE420106}" type="pres">
      <dgm:prSet presAssocID="{32959260-1C03-48AB-9A96-2FAECC4717E2}" presName="childNode" presStyleLbl="node1" presStyleIdx="4" presStyleCnt="8">
        <dgm:presLayoutVars>
          <dgm:bulletEnabled val="1"/>
        </dgm:presLayoutVars>
      </dgm:prSet>
      <dgm:spPr/>
      <dgm:t>
        <a:bodyPr/>
        <a:lstStyle/>
        <a:p>
          <a:endParaRPr lang="es-MX"/>
        </a:p>
      </dgm:t>
    </dgm:pt>
    <dgm:pt modelId="{0F3A4913-6C36-45AD-A0CD-DB92D4E79E41}" type="pres">
      <dgm:prSet presAssocID="{32959260-1C03-48AB-9A96-2FAECC4717E2}" presName="aSpace2" presStyleCnt="0"/>
      <dgm:spPr/>
    </dgm:pt>
    <dgm:pt modelId="{B4215C84-C2B8-48A7-9F7F-8FAEAE29A2E4}" type="pres">
      <dgm:prSet presAssocID="{10A1ABD9-9904-4151-9DDF-8A1B2466B2AD}" presName="childNode" presStyleLbl="node1" presStyleIdx="5" presStyleCnt="8">
        <dgm:presLayoutVars>
          <dgm:bulletEnabled val="1"/>
        </dgm:presLayoutVars>
      </dgm:prSet>
      <dgm:spPr/>
      <dgm:t>
        <a:bodyPr/>
        <a:lstStyle/>
        <a:p>
          <a:endParaRPr lang="es-MX"/>
        </a:p>
      </dgm:t>
    </dgm:pt>
    <dgm:pt modelId="{7204A6DE-FD9D-483F-83FD-407F793215B5}" type="pres">
      <dgm:prSet presAssocID="{10A1ABD9-9904-4151-9DDF-8A1B2466B2AD}" presName="aSpace2" presStyleCnt="0"/>
      <dgm:spPr/>
    </dgm:pt>
    <dgm:pt modelId="{562FDC43-6FEB-4166-8A47-9CAAFBBEF53C}" type="pres">
      <dgm:prSet presAssocID="{AE0449E9-3FE0-4134-9770-140D95B16DD9}" presName="childNode" presStyleLbl="node1" presStyleIdx="6" presStyleCnt="8">
        <dgm:presLayoutVars>
          <dgm:bulletEnabled val="1"/>
        </dgm:presLayoutVars>
      </dgm:prSet>
      <dgm:spPr/>
      <dgm:t>
        <a:bodyPr/>
        <a:lstStyle/>
        <a:p>
          <a:endParaRPr lang="es-MX"/>
        </a:p>
      </dgm:t>
    </dgm:pt>
    <dgm:pt modelId="{54213E25-680D-4B2E-A561-E3B3CB730BBA}" type="pres">
      <dgm:prSet presAssocID="{AE0449E9-3FE0-4134-9770-140D95B16DD9}" presName="aSpace2" presStyleCnt="0"/>
      <dgm:spPr/>
    </dgm:pt>
    <dgm:pt modelId="{6CF84256-E06E-4561-BF6F-BEEEE328AA7E}" type="pres">
      <dgm:prSet presAssocID="{E7B11001-24FB-4119-AF7F-2A5C7C8651DA}" presName="childNode" presStyleLbl="node1" presStyleIdx="7" presStyleCnt="8">
        <dgm:presLayoutVars>
          <dgm:bulletEnabled val="1"/>
        </dgm:presLayoutVars>
      </dgm:prSet>
      <dgm:spPr/>
      <dgm:t>
        <a:bodyPr/>
        <a:lstStyle/>
        <a:p>
          <a:endParaRPr lang="es-MX"/>
        </a:p>
      </dgm:t>
    </dgm:pt>
  </dgm:ptLst>
  <dgm:cxnLst>
    <dgm:cxn modelId="{F739EF96-5B32-4133-B5CC-3922927D4317}" type="presOf" srcId="{679C87C7-1B6B-4C4A-8E37-1F14DBFEBDB1}" destId="{4ACFEA4B-B428-480B-958A-7887E229CD7C}" srcOrd="0" destOrd="0" presId="urn:microsoft.com/office/officeart/2005/8/layout/lProcess2"/>
    <dgm:cxn modelId="{97862383-27F9-4D1E-842B-9A86DDCC5978}" srcId="{5514299C-34E9-45F4-9528-376C43DBE550}" destId="{51AF1E5C-0EFF-471C-B7C7-D10FAD9186B6}" srcOrd="1" destOrd="0" parTransId="{2C8D718D-FF95-4879-984B-377063E90489}" sibTransId="{71B1A161-2704-4F64-8448-0814CDECB18C}"/>
    <dgm:cxn modelId="{512C26D7-5EB5-4352-86BE-DA763B6CE48E}" type="presOf" srcId="{5514299C-34E9-45F4-9528-376C43DBE550}" destId="{00B05664-F00F-4425-A2FF-5B32AE3C0B2D}" srcOrd="0" destOrd="0" presId="urn:microsoft.com/office/officeart/2005/8/layout/lProcess2"/>
    <dgm:cxn modelId="{16BCC6A0-7E77-431F-97EB-00E9AD4BC93A}" type="presOf" srcId="{AE0449E9-3FE0-4134-9770-140D95B16DD9}" destId="{562FDC43-6FEB-4166-8A47-9CAAFBBEF53C}" srcOrd="0" destOrd="0" presId="urn:microsoft.com/office/officeart/2005/8/layout/lProcess2"/>
    <dgm:cxn modelId="{4809C571-B64E-4D24-BC7D-CDA8F32CAEE5}" srcId="{51AF1E5C-0EFF-471C-B7C7-D10FAD9186B6}" destId="{10A1ABD9-9904-4151-9DDF-8A1B2466B2AD}" srcOrd="1" destOrd="0" parTransId="{73B6DE5D-39CC-4753-A48D-B5594FC602BA}" sibTransId="{2916D24F-975B-43AF-A3DD-A23499AE7132}"/>
    <dgm:cxn modelId="{9B4F7C06-04BF-425F-9189-9A10F38B3A65}" type="presOf" srcId="{E7B11001-24FB-4119-AF7F-2A5C7C8651DA}" destId="{6CF84256-E06E-4561-BF6F-BEEEE328AA7E}" srcOrd="0" destOrd="0" presId="urn:microsoft.com/office/officeart/2005/8/layout/lProcess2"/>
    <dgm:cxn modelId="{0F8F9A73-3826-4FA2-9BF8-677563BE2E9B}" srcId="{26AC6695-F18F-409E-802C-5B3453A6911D}" destId="{4B221DD7-B1F4-442E-8F94-956BC219C8F7}" srcOrd="2" destOrd="0" parTransId="{175F820B-DCFD-48EB-BD4E-4DD2772F5D29}" sibTransId="{23E9FFCC-2C5A-4DCE-A04A-4C15093F8919}"/>
    <dgm:cxn modelId="{3A7DD9DF-106A-4E88-BF76-D375FC9AAF6A}" srcId="{5514299C-34E9-45F4-9528-376C43DBE550}" destId="{26AC6695-F18F-409E-802C-5B3453A6911D}" srcOrd="0" destOrd="0" parTransId="{BAB8B515-15F7-4D3E-AFE2-4E1DD75BD5DE}" sibTransId="{5B60431B-F3C9-42E3-9843-348D3D2BE447}"/>
    <dgm:cxn modelId="{68A11C25-7CD6-42D5-9D86-9B1C1491FC44}" type="presOf" srcId="{26AC6695-F18F-409E-802C-5B3453A6911D}" destId="{5A40DEEA-C7E8-4D6A-B682-12C8221B7471}" srcOrd="1" destOrd="0" presId="urn:microsoft.com/office/officeart/2005/8/layout/lProcess2"/>
    <dgm:cxn modelId="{CC486AAF-45F4-4E2C-94D9-D6816EA6A5D6}" type="presOf" srcId="{10A1ABD9-9904-4151-9DDF-8A1B2466B2AD}" destId="{B4215C84-C2B8-48A7-9F7F-8FAEAE29A2E4}" srcOrd="0" destOrd="0" presId="urn:microsoft.com/office/officeart/2005/8/layout/lProcess2"/>
    <dgm:cxn modelId="{6E094256-BED0-4129-A7D8-BDCF1FB92633}" type="presOf" srcId="{26AC6695-F18F-409E-802C-5B3453A6911D}" destId="{9E5C5866-EF19-4618-8654-BBF20E51D70D}" srcOrd="0" destOrd="0" presId="urn:microsoft.com/office/officeart/2005/8/layout/lProcess2"/>
    <dgm:cxn modelId="{AFBFC6B3-40BA-4644-A98E-E1D19266CD57}" type="presOf" srcId="{6D1B878C-A75F-4074-8DB1-16D6CCF71D13}" destId="{6C633647-5CE9-407D-9699-4BFD813B92FC}" srcOrd="0" destOrd="0" presId="urn:microsoft.com/office/officeart/2005/8/layout/lProcess2"/>
    <dgm:cxn modelId="{7635C907-55A1-46DB-9E52-1AAC929FA0BD}" srcId="{26AC6695-F18F-409E-802C-5B3453A6911D}" destId="{DD1D9185-D226-4F0F-9C48-480A4933E0CA}" srcOrd="3" destOrd="0" parTransId="{3CC995C5-D6B4-41F5-9966-47D556194D10}" sibTransId="{729AF171-53D3-4120-BD21-5830FBC26E16}"/>
    <dgm:cxn modelId="{43035868-1F95-4807-8636-4E711E8A5930}" srcId="{51AF1E5C-0EFF-471C-B7C7-D10FAD9186B6}" destId="{E7B11001-24FB-4119-AF7F-2A5C7C8651DA}" srcOrd="3" destOrd="0" parTransId="{4E06987E-BC67-4E4A-BACC-16CEFE3FFF56}" sibTransId="{EA258D0F-B3C6-4BED-A579-318A4C07A9FA}"/>
    <dgm:cxn modelId="{BB9C0AE7-C44E-45D3-BF02-E9A6C6462951}" type="presOf" srcId="{32959260-1C03-48AB-9A96-2FAECC4717E2}" destId="{CE8E2914-7EDF-4FF0-A64B-07B3BE420106}" srcOrd="0" destOrd="0" presId="urn:microsoft.com/office/officeart/2005/8/layout/lProcess2"/>
    <dgm:cxn modelId="{1E3CDB8E-298C-40AA-BC8C-6B81D6E33F3F}" srcId="{51AF1E5C-0EFF-471C-B7C7-D10FAD9186B6}" destId="{AE0449E9-3FE0-4134-9770-140D95B16DD9}" srcOrd="2" destOrd="0" parTransId="{0F87AAC9-CA8F-4B97-BB1D-5ED7E74069F0}" sibTransId="{85224D19-776B-4067-A370-8F3F88E94FD1}"/>
    <dgm:cxn modelId="{C9A42179-2092-4D19-8FAE-8BAE6A218C4F}" type="presOf" srcId="{51AF1E5C-0EFF-471C-B7C7-D10FAD9186B6}" destId="{78ECE692-9119-4A57-9757-3FEC996BAA09}" srcOrd="0" destOrd="0" presId="urn:microsoft.com/office/officeart/2005/8/layout/lProcess2"/>
    <dgm:cxn modelId="{A9CD7866-5237-4C4F-8DA1-0094C4DF7576}" type="presOf" srcId="{4B221DD7-B1F4-442E-8F94-956BC219C8F7}" destId="{186EB79A-FE11-4185-AA3B-68DC5D24FA18}" srcOrd="0" destOrd="0" presId="urn:microsoft.com/office/officeart/2005/8/layout/lProcess2"/>
    <dgm:cxn modelId="{6ADB1132-97C2-4D0C-A0D9-0081B5BCC7E2}" srcId="{26AC6695-F18F-409E-802C-5B3453A6911D}" destId="{6D1B878C-A75F-4074-8DB1-16D6CCF71D13}" srcOrd="1" destOrd="0" parTransId="{D4011B49-8837-4742-BD3A-1F18B3072ED5}" sibTransId="{391B5B97-9CBC-4DFD-B530-D81A9561B35E}"/>
    <dgm:cxn modelId="{E25FE7A6-C3B4-4C70-BC57-E8C332484CC8}" type="presOf" srcId="{51AF1E5C-0EFF-471C-B7C7-D10FAD9186B6}" destId="{DAF31E28-960F-4441-BF49-8859026A1236}" srcOrd="1" destOrd="0" presId="urn:microsoft.com/office/officeart/2005/8/layout/lProcess2"/>
    <dgm:cxn modelId="{1C458AB5-0DD9-48F3-8649-C8828DE82A22}" type="presOf" srcId="{DD1D9185-D226-4F0F-9C48-480A4933E0CA}" destId="{CE48CEDA-AAF5-4ECD-9C98-B25814C2CCCA}" srcOrd="0" destOrd="0" presId="urn:microsoft.com/office/officeart/2005/8/layout/lProcess2"/>
    <dgm:cxn modelId="{B85C2940-13A0-47E1-8B4A-B1D3BA3A60CB}" srcId="{26AC6695-F18F-409E-802C-5B3453A6911D}" destId="{679C87C7-1B6B-4C4A-8E37-1F14DBFEBDB1}" srcOrd="0" destOrd="0" parTransId="{B0ADE034-B0C8-457D-AAA5-DFAC0827F35C}" sibTransId="{74186DBF-B722-4F41-8305-C825DA7BC43F}"/>
    <dgm:cxn modelId="{37213A23-276C-4ABF-8B39-DEE3A6DCC3D0}" srcId="{51AF1E5C-0EFF-471C-B7C7-D10FAD9186B6}" destId="{32959260-1C03-48AB-9A96-2FAECC4717E2}" srcOrd="0" destOrd="0" parTransId="{DF9FD8A8-B9DB-4DEE-9A76-F504FB598654}" sibTransId="{CD9B9DE3-8123-4F66-98F0-5D9ABD4D01A6}"/>
    <dgm:cxn modelId="{F0AB6EEB-E48F-44E7-A3EA-3DE2870F4839}" type="presParOf" srcId="{00B05664-F00F-4425-A2FF-5B32AE3C0B2D}" destId="{1D3C9C93-D49F-494E-82A3-03EA4F6E35F6}" srcOrd="0" destOrd="0" presId="urn:microsoft.com/office/officeart/2005/8/layout/lProcess2"/>
    <dgm:cxn modelId="{ECF00F81-F31F-499F-AFCF-4A6530E93759}" type="presParOf" srcId="{1D3C9C93-D49F-494E-82A3-03EA4F6E35F6}" destId="{9E5C5866-EF19-4618-8654-BBF20E51D70D}" srcOrd="0" destOrd="0" presId="urn:microsoft.com/office/officeart/2005/8/layout/lProcess2"/>
    <dgm:cxn modelId="{96FE7958-E8FE-4FAF-8756-17C6AD444403}" type="presParOf" srcId="{1D3C9C93-D49F-494E-82A3-03EA4F6E35F6}" destId="{5A40DEEA-C7E8-4D6A-B682-12C8221B7471}" srcOrd="1" destOrd="0" presId="urn:microsoft.com/office/officeart/2005/8/layout/lProcess2"/>
    <dgm:cxn modelId="{E5168391-2906-429B-9DD0-FA4C943FB3E2}" type="presParOf" srcId="{1D3C9C93-D49F-494E-82A3-03EA4F6E35F6}" destId="{7DD7DD8C-714D-4B30-8C2C-06FEA58C01FD}" srcOrd="2" destOrd="0" presId="urn:microsoft.com/office/officeart/2005/8/layout/lProcess2"/>
    <dgm:cxn modelId="{1B84F8BA-7FE3-4353-A75A-FCFE1EE39689}" type="presParOf" srcId="{7DD7DD8C-714D-4B30-8C2C-06FEA58C01FD}" destId="{D7710D56-9AE2-44AE-A5DE-62132620E841}" srcOrd="0" destOrd="0" presId="urn:microsoft.com/office/officeart/2005/8/layout/lProcess2"/>
    <dgm:cxn modelId="{3F35A290-4D4C-44C6-983C-DF20CD2DD539}" type="presParOf" srcId="{D7710D56-9AE2-44AE-A5DE-62132620E841}" destId="{4ACFEA4B-B428-480B-958A-7887E229CD7C}" srcOrd="0" destOrd="0" presId="urn:microsoft.com/office/officeart/2005/8/layout/lProcess2"/>
    <dgm:cxn modelId="{6A9BA9E0-0FF5-4066-8D7D-7271ACCF3D23}" type="presParOf" srcId="{D7710D56-9AE2-44AE-A5DE-62132620E841}" destId="{0B38D481-F5A1-4FC3-906B-1673BB3D5AB8}" srcOrd="1" destOrd="0" presId="urn:microsoft.com/office/officeart/2005/8/layout/lProcess2"/>
    <dgm:cxn modelId="{606CAE99-44F9-4594-84C4-E433DB1A1176}" type="presParOf" srcId="{D7710D56-9AE2-44AE-A5DE-62132620E841}" destId="{6C633647-5CE9-407D-9699-4BFD813B92FC}" srcOrd="2" destOrd="0" presId="urn:microsoft.com/office/officeart/2005/8/layout/lProcess2"/>
    <dgm:cxn modelId="{F3571132-9F4C-473F-BB05-ED97B7B88A17}" type="presParOf" srcId="{D7710D56-9AE2-44AE-A5DE-62132620E841}" destId="{EF20FA74-A2CB-457F-9BEA-C7D396653E23}" srcOrd="3" destOrd="0" presId="urn:microsoft.com/office/officeart/2005/8/layout/lProcess2"/>
    <dgm:cxn modelId="{EA0E6C85-D285-42E0-B49B-C7604D41F02A}" type="presParOf" srcId="{D7710D56-9AE2-44AE-A5DE-62132620E841}" destId="{186EB79A-FE11-4185-AA3B-68DC5D24FA18}" srcOrd="4" destOrd="0" presId="urn:microsoft.com/office/officeart/2005/8/layout/lProcess2"/>
    <dgm:cxn modelId="{5629EF6A-10A2-454A-A4F3-0F5125972651}" type="presParOf" srcId="{D7710D56-9AE2-44AE-A5DE-62132620E841}" destId="{0F035C87-C531-424F-8E66-A059CF0F037D}" srcOrd="5" destOrd="0" presId="urn:microsoft.com/office/officeart/2005/8/layout/lProcess2"/>
    <dgm:cxn modelId="{FED76F83-C9B9-4DD3-B4D6-BA93B50EF8CD}" type="presParOf" srcId="{D7710D56-9AE2-44AE-A5DE-62132620E841}" destId="{CE48CEDA-AAF5-4ECD-9C98-B25814C2CCCA}" srcOrd="6" destOrd="0" presId="urn:microsoft.com/office/officeart/2005/8/layout/lProcess2"/>
    <dgm:cxn modelId="{BE6B96F2-4E28-4141-84D2-1271E64A8F45}" type="presParOf" srcId="{00B05664-F00F-4425-A2FF-5B32AE3C0B2D}" destId="{F8B7239D-F4FB-4AC5-9A00-A0B84FE77349}" srcOrd="1" destOrd="0" presId="urn:microsoft.com/office/officeart/2005/8/layout/lProcess2"/>
    <dgm:cxn modelId="{F8BFDF9A-4D02-4CBC-B42F-2342D548B5F5}" type="presParOf" srcId="{00B05664-F00F-4425-A2FF-5B32AE3C0B2D}" destId="{13F7863C-7A05-489B-BF13-45330CC9448B}" srcOrd="2" destOrd="0" presId="urn:microsoft.com/office/officeart/2005/8/layout/lProcess2"/>
    <dgm:cxn modelId="{D47EF85F-31B6-48B9-B6B7-33ED22130FA5}" type="presParOf" srcId="{13F7863C-7A05-489B-BF13-45330CC9448B}" destId="{78ECE692-9119-4A57-9757-3FEC996BAA09}" srcOrd="0" destOrd="0" presId="urn:microsoft.com/office/officeart/2005/8/layout/lProcess2"/>
    <dgm:cxn modelId="{33C9FA85-4A3A-45DA-A980-6DA28740FF22}" type="presParOf" srcId="{13F7863C-7A05-489B-BF13-45330CC9448B}" destId="{DAF31E28-960F-4441-BF49-8859026A1236}" srcOrd="1" destOrd="0" presId="urn:microsoft.com/office/officeart/2005/8/layout/lProcess2"/>
    <dgm:cxn modelId="{ACAF3E26-FC6A-435E-96C3-A9962BA6041C}" type="presParOf" srcId="{13F7863C-7A05-489B-BF13-45330CC9448B}" destId="{7BE10C13-DA0D-4411-9AF7-B0A95415633D}" srcOrd="2" destOrd="0" presId="urn:microsoft.com/office/officeart/2005/8/layout/lProcess2"/>
    <dgm:cxn modelId="{2DF3F799-6501-4F76-9F1A-117359B183E6}" type="presParOf" srcId="{7BE10C13-DA0D-4411-9AF7-B0A95415633D}" destId="{A3949E14-8C60-4DCF-8E60-2B2EB711D35E}" srcOrd="0" destOrd="0" presId="urn:microsoft.com/office/officeart/2005/8/layout/lProcess2"/>
    <dgm:cxn modelId="{5C0DF4AA-C165-455C-9CFE-754CE32CD178}" type="presParOf" srcId="{A3949E14-8C60-4DCF-8E60-2B2EB711D35E}" destId="{CE8E2914-7EDF-4FF0-A64B-07B3BE420106}" srcOrd="0" destOrd="0" presId="urn:microsoft.com/office/officeart/2005/8/layout/lProcess2"/>
    <dgm:cxn modelId="{9EEF636B-A80F-45BC-B241-FF9ED141D1CA}" type="presParOf" srcId="{A3949E14-8C60-4DCF-8E60-2B2EB711D35E}" destId="{0F3A4913-6C36-45AD-A0CD-DB92D4E79E41}" srcOrd="1" destOrd="0" presId="urn:microsoft.com/office/officeart/2005/8/layout/lProcess2"/>
    <dgm:cxn modelId="{64E4A288-5F18-4028-89FE-91AE2DA926E5}" type="presParOf" srcId="{A3949E14-8C60-4DCF-8E60-2B2EB711D35E}" destId="{B4215C84-C2B8-48A7-9F7F-8FAEAE29A2E4}" srcOrd="2" destOrd="0" presId="urn:microsoft.com/office/officeart/2005/8/layout/lProcess2"/>
    <dgm:cxn modelId="{90CBFFBF-B742-4C65-9878-FE2C3A913503}" type="presParOf" srcId="{A3949E14-8C60-4DCF-8E60-2B2EB711D35E}" destId="{7204A6DE-FD9D-483F-83FD-407F793215B5}" srcOrd="3" destOrd="0" presId="urn:microsoft.com/office/officeart/2005/8/layout/lProcess2"/>
    <dgm:cxn modelId="{D673DD76-1F01-4E31-A3CE-2623A007410C}" type="presParOf" srcId="{A3949E14-8C60-4DCF-8E60-2B2EB711D35E}" destId="{562FDC43-6FEB-4166-8A47-9CAAFBBEF53C}" srcOrd="4" destOrd="0" presId="urn:microsoft.com/office/officeart/2005/8/layout/lProcess2"/>
    <dgm:cxn modelId="{D58B0EE0-AFA2-4793-8A62-CF1C21FBD5EF}" type="presParOf" srcId="{A3949E14-8C60-4DCF-8E60-2B2EB711D35E}" destId="{54213E25-680D-4B2E-A561-E3B3CB730BBA}" srcOrd="5" destOrd="0" presId="urn:microsoft.com/office/officeart/2005/8/layout/lProcess2"/>
    <dgm:cxn modelId="{E905185E-15A1-487A-B100-09A8619081FA}" type="presParOf" srcId="{A3949E14-8C60-4DCF-8E60-2B2EB711D35E}" destId="{6CF84256-E06E-4561-BF6F-BEEEE328AA7E}"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2EE420-0148-4BB0-AC85-D16FFFA1667C}" type="doc">
      <dgm:prSet loTypeId="urn:microsoft.com/office/officeart/2005/8/layout/arrow4" loCatId="relationship" qsTypeId="urn:microsoft.com/office/officeart/2005/8/quickstyle/simple1" qsCatId="simple" csTypeId="urn:microsoft.com/office/officeart/2005/8/colors/accent0_2" csCatId="mainScheme" phldr="1"/>
      <dgm:spPr/>
      <dgm:t>
        <a:bodyPr/>
        <a:lstStyle/>
        <a:p>
          <a:endParaRPr lang="es-ES"/>
        </a:p>
      </dgm:t>
    </dgm:pt>
    <dgm:pt modelId="{97CAF69B-9BD2-4BF3-BE14-9BC641BA455D}">
      <dgm:prSet phldrT="[Texto]"/>
      <dgm:spPr/>
      <dgm:t>
        <a:bodyPr/>
        <a:lstStyle/>
        <a:p>
          <a:r>
            <a:rPr lang="es-ES" dirty="0"/>
            <a:t>Se considera el principal problema de violencia en la escuela</a:t>
          </a:r>
        </a:p>
        <a:p>
          <a:r>
            <a:rPr lang="es-MX" dirty="0"/>
            <a:t>Fenómeno grupal, asociado a búsqueda de poder, reconocimiento y prestigio.</a:t>
          </a:r>
        </a:p>
        <a:p>
          <a:r>
            <a:rPr lang="es-MX" dirty="0"/>
            <a:t>Vinculación entre tipos de violencia y ambiente (clima escolar, familiar y comunitario).</a:t>
          </a:r>
        </a:p>
        <a:p>
          <a:r>
            <a:rPr lang="es-ES" dirty="0"/>
            <a:t>La discriminación es una de sus causas y la exclusión, una de sus consecuencias.</a:t>
          </a:r>
        </a:p>
      </dgm:t>
    </dgm:pt>
    <dgm:pt modelId="{836D32CA-AFDB-4C03-B41F-D74AD1D05622}" type="parTrans" cxnId="{F498A1B1-8BBA-4A15-943F-46182A993AD2}">
      <dgm:prSet/>
      <dgm:spPr/>
      <dgm:t>
        <a:bodyPr/>
        <a:lstStyle/>
        <a:p>
          <a:endParaRPr lang="es-ES"/>
        </a:p>
      </dgm:t>
    </dgm:pt>
    <dgm:pt modelId="{4CD4FC58-F410-4229-A7B4-82EA9FCB7398}" type="sibTrans" cxnId="{F498A1B1-8BBA-4A15-943F-46182A993AD2}">
      <dgm:prSet/>
      <dgm:spPr/>
      <dgm:t>
        <a:bodyPr/>
        <a:lstStyle/>
        <a:p>
          <a:endParaRPr lang="es-ES"/>
        </a:p>
      </dgm:t>
    </dgm:pt>
    <dgm:pt modelId="{88B6CF0F-CCAB-40F3-A63A-142EF1973DB8}">
      <dgm:prSet phldrT="[Texto]"/>
      <dgm:spPr/>
      <dgm:t>
        <a:bodyPr/>
        <a:lstStyle/>
        <a:p>
          <a:r>
            <a:rPr lang="es-MX" dirty="0"/>
            <a:t>No se puede reducir a alumnos desadaptados ni a una relación victimario-víctima.</a:t>
          </a:r>
          <a:endParaRPr lang="es-ES" dirty="0"/>
        </a:p>
      </dgm:t>
    </dgm:pt>
    <dgm:pt modelId="{49D0BE2F-AFF3-40B6-A9EB-3D73E08F2740}" type="parTrans" cxnId="{9AA1DC4E-90A2-44AB-ACBB-183E15C18017}">
      <dgm:prSet/>
      <dgm:spPr/>
      <dgm:t>
        <a:bodyPr/>
        <a:lstStyle/>
        <a:p>
          <a:endParaRPr lang="es-ES"/>
        </a:p>
      </dgm:t>
    </dgm:pt>
    <dgm:pt modelId="{EE67DFFC-4D19-4D97-B262-EBB7CACC258D}" type="sibTrans" cxnId="{9AA1DC4E-90A2-44AB-ACBB-183E15C18017}">
      <dgm:prSet/>
      <dgm:spPr/>
      <dgm:t>
        <a:bodyPr/>
        <a:lstStyle/>
        <a:p>
          <a:endParaRPr lang="es-ES"/>
        </a:p>
      </dgm:t>
    </dgm:pt>
    <dgm:pt modelId="{16C88A72-D8EE-4EFE-B359-C114233371C4}" type="pres">
      <dgm:prSet presAssocID="{DB2EE420-0148-4BB0-AC85-D16FFFA1667C}" presName="compositeShape" presStyleCnt="0">
        <dgm:presLayoutVars>
          <dgm:chMax val="2"/>
          <dgm:dir/>
          <dgm:resizeHandles val="exact"/>
        </dgm:presLayoutVars>
      </dgm:prSet>
      <dgm:spPr/>
      <dgm:t>
        <a:bodyPr/>
        <a:lstStyle/>
        <a:p>
          <a:endParaRPr lang="es-MX"/>
        </a:p>
      </dgm:t>
    </dgm:pt>
    <dgm:pt modelId="{F2DF7E95-3BA4-4C3C-8FD3-7EBD1F6209FF}" type="pres">
      <dgm:prSet presAssocID="{97CAF69B-9BD2-4BF3-BE14-9BC641BA455D}" presName="upArrow" presStyleLbl="node1" presStyleIdx="0" presStyleCnt="2"/>
      <dgm:spPr/>
    </dgm:pt>
    <dgm:pt modelId="{5AD0B05C-515B-40BF-B0C1-A5399F1924CA}" type="pres">
      <dgm:prSet presAssocID="{97CAF69B-9BD2-4BF3-BE14-9BC641BA455D}" presName="upArrowText" presStyleLbl="revTx" presStyleIdx="0" presStyleCnt="2" custScaleX="120299" custLinFactNeighborX="9651" custLinFactNeighborY="10234">
        <dgm:presLayoutVars>
          <dgm:chMax val="0"/>
          <dgm:bulletEnabled val="1"/>
        </dgm:presLayoutVars>
      </dgm:prSet>
      <dgm:spPr/>
      <dgm:t>
        <a:bodyPr/>
        <a:lstStyle/>
        <a:p>
          <a:endParaRPr lang="es-MX"/>
        </a:p>
      </dgm:t>
    </dgm:pt>
    <dgm:pt modelId="{A1C18EC7-CE93-4574-89C1-DD2FE2AA3BBB}" type="pres">
      <dgm:prSet presAssocID="{88B6CF0F-CCAB-40F3-A63A-142EF1973DB8}" presName="downArrow" presStyleLbl="node1" presStyleIdx="1" presStyleCnt="2"/>
      <dgm:spPr/>
    </dgm:pt>
    <dgm:pt modelId="{2EFDDE8D-7130-450C-A951-72DB41D09B8C}" type="pres">
      <dgm:prSet presAssocID="{88B6CF0F-CCAB-40F3-A63A-142EF1973DB8}" presName="downArrowText" presStyleLbl="revTx" presStyleIdx="1" presStyleCnt="2">
        <dgm:presLayoutVars>
          <dgm:chMax val="0"/>
          <dgm:bulletEnabled val="1"/>
        </dgm:presLayoutVars>
      </dgm:prSet>
      <dgm:spPr/>
      <dgm:t>
        <a:bodyPr/>
        <a:lstStyle/>
        <a:p>
          <a:endParaRPr lang="es-MX"/>
        </a:p>
      </dgm:t>
    </dgm:pt>
  </dgm:ptLst>
  <dgm:cxnLst>
    <dgm:cxn modelId="{87095F11-1C0E-4C6F-99EB-BB3ACAC8776D}" type="presOf" srcId="{DB2EE420-0148-4BB0-AC85-D16FFFA1667C}" destId="{16C88A72-D8EE-4EFE-B359-C114233371C4}" srcOrd="0" destOrd="0" presId="urn:microsoft.com/office/officeart/2005/8/layout/arrow4"/>
    <dgm:cxn modelId="{F498A1B1-8BBA-4A15-943F-46182A993AD2}" srcId="{DB2EE420-0148-4BB0-AC85-D16FFFA1667C}" destId="{97CAF69B-9BD2-4BF3-BE14-9BC641BA455D}" srcOrd="0" destOrd="0" parTransId="{836D32CA-AFDB-4C03-B41F-D74AD1D05622}" sibTransId="{4CD4FC58-F410-4229-A7B4-82EA9FCB7398}"/>
    <dgm:cxn modelId="{1BA4EF18-FA6F-42FC-A8D6-FEDD91D57453}" type="presOf" srcId="{88B6CF0F-CCAB-40F3-A63A-142EF1973DB8}" destId="{2EFDDE8D-7130-450C-A951-72DB41D09B8C}" srcOrd="0" destOrd="0" presId="urn:microsoft.com/office/officeart/2005/8/layout/arrow4"/>
    <dgm:cxn modelId="{21573CAE-6629-4537-8B89-5F4F6733E2FF}" type="presOf" srcId="{97CAF69B-9BD2-4BF3-BE14-9BC641BA455D}" destId="{5AD0B05C-515B-40BF-B0C1-A5399F1924CA}" srcOrd="0" destOrd="0" presId="urn:microsoft.com/office/officeart/2005/8/layout/arrow4"/>
    <dgm:cxn modelId="{9AA1DC4E-90A2-44AB-ACBB-183E15C18017}" srcId="{DB2EE420-0148-4BB0-AC85-D16FFFA1667C}" destId="{88B6CF0F-CCAB-40F3-A63A-142EF1973DB8}" srcOrd="1" destOrd="0" parTransId="{49D0BE2F-AFF3-40B6-A9EB-3D73E08F2740}" sibTransId="{EE67DFFC-4D19-4D97-B262-EBB7CACC258D}"/>
    <dgm:cxn modelId="{FD0864BE-D05A-4080-BF9E-D133EE9F7A8D}" type="presParOf" srcId="{16C88A72-D8EE-4EFE-B359-C114233371C4}" destId="{F2DF7E95-3BA4-4C3C-8FD3-7EBD1F6209FF}" srcOrd="0" destOrd="0" presId="urn:microsoft.com/office/officeart/2005/8/layout/arrow4"/>
    <dgm:cxn modelId="{CA95D0BB-6AAD-40CD-BA70-A08CFDE2F134}" type="presParOf" srcId="{16C88A72-D8EE-4EFE-B359-C114233371C4}" destId="{5AD0B05C-515B-40BF-B0C1-A5399F1924CA}" srcOrd="1" destOrd="0" presId="urn:microsoft.com/office/officeart/2005/8/layout/arrow4"/>
    <dgm:cxn modelId="{1B1F5630-12B8-4B9E-89ED-B389FB40ACE7}" type="presParOf" srcId="{16C88A72-D8EE-4EFE-B359-C114233371C4}" destId="{A1C18EC7-CE93-4574-89C1-DD2FE2AA3BBB}" srcOrd="2" destOrd="0" presId="urn:microsoft.com/office/officeart/2005/8/layout/arrow4"/>
    <dgm:cxn modelId="{8E299803-A9B7-4757-9FF6-BA61F4D21E71}" type="presParOf" srcId="{16C88A72-D8EE-4EFE-B359-C114233371C4}" destId="{2EFDDE8D-7130-450C-A951-72DB41D09B8C}"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160218-A4FC-4AF9-B904-60962F65851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s-MX"/>
        </a:p>
      </dgm:t>
    </dgm:pt>
    <dgm:pt modelId="{86BD0E5C-39FB-41A8-B20D-6C08DA2ECC77}">
      <dgm:prSet phldrT="[Texto]"/>
      <dgm:spPr/>
      <dgm:t>
        <a:bodyPr/>
        <a:lstStyle/>
        <a:p>
          <a:r>
            <a:rPr lang="es-MX" dirty="0"/>
            <a:t>Condiciones culturales de la convivencia democrática </a:t>
          </a:r>
        </a:p>
      </dgm:t>
    </dgm:pt>
    <dgm:pt modelId="{9AFF3B05-E782-4D0A-AD50-B7BBC3FE19F5}" type="parTrans" cxnId="{234FA667-1E5E-4613-A163-B9563CED2CF1}">
      <dgm:prSet/>
      <dgm:spPr/>
      <dgm:t>
        <a:bodyPr/>
        <a:lstStyle/>
        <a:p>
          <a:endParaRPr lang="es-MX"/>
        </a:p>
      </dgm:t>
    </dgm:pt>
    <dgm:pt modelId="{1DB3BCDC-32E0-4EB0-BB12-97121BF38789}" type="sibTrans" cxnId="{234FA667-1E5E-4613-A163-B9563CED2CF1}">
      <dgm:prSet/>
      <dgm:spPr/>
      <dgm:t>
        <a:bodyPr/>
        <a:lstStyle/>
        <a:p>
          <a:endParaRPr lang="es-MX"/>
        </a:p>
      </dgm:t>
    </dgm:pt>
    <dgm:pt modelId="{EA41E04D-B7FE-4439-8FE8-9C7B338DCF43}">
      <dgm:prSet phldrT="[Texto]"/>
      <dgm:spPr/>
      <dgm:t>
        <a:bodyPr/>
        <a:lstStyle/>
        <a:p>
          <a:pPr>
            <a:spcAft>
              <a:spcPts val="600"/>
            </a:spcAft>
          </a:pPr>
          <a:r>
            <a:rPr lang="es-MX" dirty="0"/>
            <a:t>Gestión ética de la escuela</a:t>
          </a:r>
        </a:p>
      </dgm:t>
    </dgm:pt>
    <dgm:pt modelId="{106E1A41-3217-467C-AF7C-DCE1BA2E2F28}" type="parTrans" cxnId="{683DA5C6-4B2B-431F-BA93-16DA900AE200}">
      <dgm:prSet/>
      <dgm:spPr/>
      <dgm:t>
        <a:bodyPr/>
        <a:lstStyle/>
        <a:p>
          <a:endParaRPr lang="es-MX"/>
        </a:p>
      </dgm:t>
    </dgm:pt>
    <dgm:pt modelId="{FAB4DCAB-1DFD-4893-8D52-517DBE3F6BD3}" type="sibTrans" cxnId="{683DA5C6-4B2B-431F-BA93-16DA900AE200}">
      <dgm:prSet/>
      <dgm:spPr/>
      <dgm:t>
        <a:bodyPr/>
        <a:lstStyle/>
        <a:p>
          <a:endParaRPr lang="es-MX"/>
        </a:p>
      </dgm:t>
    </dgm:pt>
    <dgm:pt modelId="{BC600942-D8D1-49C5-8107-1161722CC0DC}">
      <dgm:prSet phldrT="[Texto]"/>
      <dgm:spPr/>
      <dgm:t>
        <a:bodyPr/>
        <a:lstStyle/>
        <a:p>
          <a:pPr>
            <a:spcAft>
              <a:spcPts val="600"/>
            </a:spcAft>
          </a:pPr>
          <a:r>
            <a:rPr lang="es-MX" dirty="0"/>
            <a:t>Ambiente democrático y socioafectivo</a:t>
          </a:r>
        </a:p>
      </dgm:t>
    </dgm:pt>
    <dgm:pt modelId="{CA0C5AA1-DA36-41BB-AB0E-8948413CCF80}" type="parTrans" cxnId="{E4B6EDE0-4220-4664-BF50-86A922FCE695}">
      <dgm:prSet/>
      <dgm:spPr/>
      <dgm:t>
        <a:bodyPr/>
        <a:lstStyle/>
        <a:p>
          <a:endParaRPr lang="es-MX"/>
        </a:p>
      </dgm:t>
    </dgm:pt>
    <dgm:pt modelId="{BEB3C077-A960-4C39-B29C-8B1FCB513BD2}" type="sibTrans" cxnId="{E4B6EDE0-4220-4664-BF50-86A922FCE695}">
      <dgm:prSet/>
      <dgm:spPr/>
      <dgm:t>
        <a:bodyPr/>
        <a:lstStyle/>
        <a:p>
          <a:endParaRPr lang="es-MX"/>
        </a:p>
      </dgm:t>
    </dgm:pt>
    <dgm:pt modelId="{40F8349F-B4C5-4D31-ABD1-39B17E9C07D0}">
      <dgm:prSet phldrT="[Texto]"/>
      <dgm:spPr/>
      <dgm:t>
        <a:bodyPr/>
        <a:lstStyle/>
        <a:p>
          <a:pPr>
            <a:spcAft>
              <a:spcPts val="600"/>
            </a:spcAft>
          </a:pPr>
          <a:r>
            <a:rPr lang="es-MX" dirty="0"/>
            <a:t>Liderazgo democrático y ejercicio no autoritario del poder</a:t>
          </a:r>
        </a:p>
      </dgm:t>
    </dgm:pt>
    <dgm:pt modelId="{2C805C96-2A15-466A-A399-81BCCFE23467}" type="parTrans" cxnId="{EC75EB1A-832C-4444-9BAF-D7BE484D17C5}">
      <dgm:prSet/>
      <dgm:spPr/>
      <dgm:t>
        <a:bodyPr/>
        <a:lstStyle/>
        <a:p>
          <a:endParaRPr lang="es-MX"/>
        </a:p>
      </dgm:t>
    </dgm:pt>
    <dgm:pt modelId="{E85A046D-D0EE-4EBC-A92C-91EC590D04D1}" type="sibTrans" cxnId="{EC75EB1A-832C-4444-9BAF-D7BE484D17C5}">
      <dgm:prSet/>
      <dgm:spPr/>
      <dgm:t>
        <a:bodyPr/>
        <a:lstStyle/>
        <a:p>
          <a:endParaRPr lang="es-MX"/>
        </a:p>
      </dgm:t>
    </dgm:pt>
    <dgm:pt modelId="{D1AB309B-833D-49B7-BF09-007558B5BB76}">
      <dgm:prSet/>
      <dgm:spPr/>
      <dgm:t>
        <a:bodyPr/>
        <a:lstStyle/>
        <a:p>
          <a:pPr>
            <a:spcAft>
              <a:spcPts val="600"/>
            </a:spcAft>
          </a:pPr>
          <a:r>
            <a:rPr lang="es-MX" dirty="0"/>
            <a:t>DH como paradigma ético de la convivencia. Se respetan los derechos de todos en un contexto de justicia.</a:t>
          </a:r>
        </a:p>
      </dgm:t>
    </dgm:pt>
    <dgm:pt modelId="{B04DFCAB-5FA3-4649-A781-CA920406A9A4}" type="parTrans" cxnId="{7237280D-416E-4A01-986A-DA4891404EF9}">
      <dgm:prSet/>
      <dgm:spPr/>
      <dgm:t>
        <a:bodyPr/>
        <a:lstStyle/>
        <a:p>
          <a:endParaRPr lang="es-MX"/>
        </a:p>
      </dgm:t>
    </dgm:pt>
    <dgm:pt modelId="{C756B5C6-1CE8-42D2-A27D-11E14CE3FD02}" type="sibTrans" cxnId="{7237280D-416E-4A01-986A-DA4891404EF9}">
      <dgm:prSet/>
      <dgm:spPr/>
      <dgm:t>
        <a:bodyPr/>
        <a:lstStyle/>
        <a:p>
          <a:endParaRPr lang="es-MX"/>
        </a:p>
      </dgm:t>
    </dgm:pt>
    <dgm:pt modelId="{666A1CD4-0BCD-4623-931A-814DDEBA9361}">
      <dgm:prSet/>
      <dgm:spPr/>
      <dgm:t>
        <a:bodyPr/>
        <a:lstStyle/>
        <a:p>
          <a:pPr>
            <a:spcAft>
              <a:spcPts val="600"/>
            </a:spcAft>
          </a:pPr>
          <a:r>
            <a:rPr lang="es-MX" dirty="0"/>
            <a:t>Procesos de formación ciudadana. Desarrollo de la capacidades, valores y procedimientos democráticos</a:t>
          </a:r>
        </a:p>
      </dgm:t>
    </dgm:pt>
    <dgm:pt modelId="{2CF595EA-F9F1-40A4-B9D6-2D6AB2C7D5F3}" type="parTrans" cxnId="{2FFC9165-6F18-4A26-9CB8-86FD729F38B6}">
      <dgm:prSet/>
      <dgm:spPr/>
      <dgm:t>
        <a:bodyPr/>
        <a:lstStyle/>
        <a:p>
          <a:endParaRPr lang="es-MX"/>
        </a:p>
      </dgm:t>
    </dgm:pt>
    <dgm:pt modelId="{B3219659-8AA0-4CC1-B41B-E938B8582D3B}" type="sibTrans" cxnId="{2FFC9165-6F18-4A26-9CB8-86FD729F38B6}">
      <dgm:prSet/>
      <dgm:spPr/>
      <dgm:t>
        <a:bodyPr/>
        <a:lstStyle/>
        <a:p>
          <a:endParaRPr lang="es-MX"/>
        </a:p>
      </dgm:t>
    </dgm:pt>
    <dgm:pt modelId="{27D98F9C-F4CD-4D04-ACF0-23A06DB30287}">
      <dgm:prSet/>
      <dgm:spPr/>
      <dgm:t>
        <a:bodyPr/>
        <a:lstStyle/>
        <a:p>
          <a:pPr>
            <a:spcAft>
              <a:spcPts val="600"/>
            </a:spcAft>
          </a:pPr>
          <a:r>
            <a:rPr lang="es-MX" dirty="0"/>
            <a:t>Reconocimiento cuidado e integración de “el otro” como una persona con dignidad y derechos.</a:t>
          </a:r>
        </a:p>
      </dgm:t>
    </dgm:pt>
    <dgm:pt modelId="{55D4303A-A731-4F2B-B5D5-CFF356EC5C2D}" type="parTrans" cxnId="{3D872130-8CCE-4497-B675-A8B3CF062275}">
      <dgm:prSet/>
      <dgm:spPr/>
      <dgm:t>
        <a:bodyPr/>
        <a:lstStyle/>
        <a:p>
          <a:endParaRPr lang="es-MX"/>
        </a:p>
      </dgm:t>
    </dgm:pt>
    <dgm:pt modelId="{B3EC1526-B744-4038-B8AC-F3A70C8A67D0}" type="sibTrans" cxnId="{3D872130-8CCE-4497-B675-A8B3CF062275}">
      <dgm:prSet/>
      <dgm:spPr/>
      <dgm:t>
        <a:bodyPr/>
        <a:lstStyle/>
        <a:p>
          <a:endParaRPr lang="es-MX"/>
        </a:p>
      </dgm:t>
    </dgm:pt>
    <dgm:pt modelId="{606BB301-5DE7-44FD-B4D5-5CA67EC4B772}">
      <dgm:prSet/>
      <dgm:spPr/>
      <dgm:t>
        <a:bodyPr/>
        <a:lstStyle/>
        <a:p>
          <a:pPr>
            <a:spcAft>
              <a:spcPts val="600"/>
            </a:spcAft>
          </a:pPr>
          <a:r>
            <a:rPr lang="es-MX" dirty="0"/>
            <a:t>Fortalecimiento de sentimientos morales</a:t>
          </a:r>
        </a:p>
      </dgm:t>
    </dgm:pt>
    <dgm:pt modelId="{9130C22E-6262-4BE8-9A9D-9C79F95E4DC6}" type="parTrans" cxnId="{440CA97C-ACA7-441F-B765-C101CAFD35F4}">
      <dgm:prSet/>
      <dgm:spPr/>
      <dgm:t>
        <a:bodyPr/>
        <a:lstStyle/>
        <a:p>
          <a:endParaRPr lang="es-MX"/>
        </a:p>
      </dgm:t>
    </dgm:pt>
    <dgm:pt modelId="{C22C37D1-F367-4325-A09E-B9C60D12815F}" type="sibTrans" cxnId="{440CA97C-ACA7-441F-B765-C101CAFD35F4}">
      <dgm:prSet/>
      <dgm:spPr/>
      <dgm:t>
        <a:bodyPr/>
        <a:lstStyle/>
        <a:p>
          <a:endParaRPr lang="es-MX"/>
        </a:p>
      </dgm:t>
    </dgm:pt>
    <dgm:pt modelId="{04A1D40E-2D36-415F-8EE1-FA05A24134BD}" type="pres">
      <dgm:prSet presAssocID="{83160218-A4FC-4AF9-B904-60962F658517}" presName="vert0" presStyleCnt="0">
        <dgm:presLayoutVars>
          <dgm:dir/>
          <dgm:animOne val="branch"/>
          <dgm:animLvl val="lvl"/>
        </dgm:presLayoutVars>
      </dgm:prSet>
      <dgm:spPr/>
      <dgm:t>
        <a:bodyPr/>
        <a:lstStyle/>
        <a:p>
          <a:endParaRPr lang="es-MX"/>
        </a:p>
      </dgm:t>
    </dgm:pt>
    <dgm:pt modelId="{86A0F67E-BA80-4BA9-86E6-B44BB413D316}" type="pres">
      <dgm:prSet presAssocID="{86BD0E5C-39FB-41A8-B20D-6C08DA2ECC77}" presName="thickLine" presStyleLbl="alignNode1" presStyleIdx="0" presStyleCnt="1"/>
      <dgm:spPr/>
    </dgm:pt>
    <dgm:pt modelId="{AB904197-E12B-4AE8-9322-75D07B2E5867}" type="pres">
      <dgm:prSet presAssocID="{86BD0E5C-39FB-41A8-B20D-6C08DA2ECC77}" presName="horz1" presStyleCnt="0"/>
      <dgm:spPr/>
    </dgm:pt>
    <dgm:pt modelId="{7853DF61-EE40-42B1-A160-FE17C74EBE90}" type="pres">
      <dgm:prSet presAssocID="{86BD0E5C-39FB-41A8-B20D-6C08DA2ECC77}" presName="tx1" presStyleLbl="revTx" presStyleIdx="0" presStyleCnt="8"/>
      <dgm:spPr/>
      <dgm:t>
        <a:bodyPr/>
        <a:lstStyle/>
        <a:p>
          <a:endParaRPr lang="es-MX"/>
        </a:p>
      </dgm:t>
    </dgm:pt>
    <dgm:pt modelId="{302B4D60-E5AD-48D0-843A-06371F84A63E}" type="pres">
      <dgm:prSet presAssocID="{86BD0E5C-39FB-41A8-B20D-6C08DA2ECC77}" presName="vert1" presStyleCnt="0"/>
      <dgm:spPr/>
    </dgm:pt>
    <dgm:pt modelId="{1B3EFC7E-6F45-40F8-A385-FD24E19EEA11}" type="pres">
      <dgm:prSet presAssocID="{D1AB309B-833D-49B7-BF09-007558B5BB76}" presName="vertSpace2a" presStyleCnt="0"/>
      <dgm:spPr/>
    </dgm:pt>
    <dgm:pt modelId="{76F5F0CB-4DBD-42C6-86A2-751D5F2BC32C}" type="pres">
      <dgm:prSet presAssocID="{D1AB309B-833D-49B7-BF09-007558B5BB76}" presName="horz2" presStyleCnt="0"/>
      <dgm:spPr/>
    </dgm:pt>
    <dgm:pt modelId="{432EFF69-823F-461E-A2FE-D5EC40C6A021}" type="pres">
      <dgm:prSet presAssocID="{D1AB309B-833D-49B7-BF09-007558B5BB76}" presName="horzSpace2" presStyleCnt="0"/>
      <dgm:spPr/>
    </dgm:pt>
    <dgm:pt modelId="{6EF82AFB-5631-4C2C-8FA1-2779ED783F78}" type="pres">
      <dgm:prSet presAssocID="{D1AB309B-833D-49B7-BF09-007558B5BB76}" presName="tx2" presStyleLbl="revTx" presStyleIdx="1" presStyleCnt="8"/>
      <dgm:spPr/>
      <dgm:t>
        <a:bodyPr/>
        <a:lstStyle/>
        <a:p>
          <a:endParaRPr lang="es-MX"/>
        </a:p>
      </dgm:t>
    </dgm:pt>
    <dgm:pt modelId="{93D66E95-525B-4A1C-B638-278A3160532C}" type="pres">
      <dgm:prSet presAssocID="{D1AB309B-833D-49B7-BF09-007558B5BB76}" presName="vert2" presStyleCnt="0"/>
      <dgm:spPr/>
    </dgm:pt>
    <dgm:pt modelId="{84C8FFC9-F8D4-4AA7-80DF-46E2C34E2A6A}" type="pres">
      <dgm:prSet presAssocID="{D1AB309B-833D-49B7-BF09-007558B5BB76}" presName="thinLine2b" presStyleLbl="callout" presStyleIdx="0" presStyleCnt="7"/>
      <dgm:spPr/>
    </dgm:pt>
    <dgm:pt modelId="{97CB4FD8-D7BF-4F8B-A595-ADC28EF0EA4D}" type="pres">
      <dgm:prSet presAssocID="{D1AB309B-833D-49B7-BF09-007558B5BB76}" presName="vertSpace2b" presStyleCnt="0"/>
      <dgm:spPr/>
    </dgm:pt>
    <dgm:pt modelId="{8E0D0F0A-B3B4-4162-A2B3-5F7F3970FF1F}" type="pres">
      <dgm:prSet presAssocID="{27D98F9C-F4CD-4D04-ACF0-23A06DB30287}" presName="horz2" presStyleCnt="0"/>
      <dgm:spPr/>
    </dgm:pt>
    <dgm:pt modelId="{BD3E3D46-F13D-4581-96B4-19C16B6CCB3B}" type="pres">
      <dgm:prSet presAssocID="{27D98F9C-F4CD-4D04-ACF0-23A06DB30287}" presName="horzSpace2" presStyleCnt="0"/>
      <dgm:spPr/>
    </dgm:pt>
    <dgm:pt modelId="{06DA6BBC-931E-4D45-997F-23B4AA5E8D52}" type="pres">
      <dgm:prSet presAssocID="{27D98F9C-F4CD-4D04-ACF0-23A06DB30287}" presName="tx2" presStyleLbl="revTx" presStyleIdx="2" presStyleCnt="8"/>
      <dgm:spPr/>
      <dgm:t>
        <a:bodyPr/>
        <a:lstStyle/>
        <a:p>
          <a:endParaRPr lang="es-MX"/>
        </a:p>
      </dgm:t>
    </dgm:pt>
    <dgm:pt modelId="{BABB532F-80DF-44FC-9A03-848F10806FD8}" type="pres">
      <dgm:prSet presAssocID="{27D98F9C-F4CD-4D04-ACF0-23A06DB30287}" presName="vert2" presStyleCnt="0"/>
      <dgm:spPr/>
    </dgm:pt>
    <dgm:pt modelId="{E458F00D-0AB6-4E43-B510-7696270EA70B}" type="pres">
      <dgm:prSet presAssocID="{27D98F9C-F4CD-4D04-ACF0-23A06DB30287}" presName="thinLine2b" presStyleLbl="callout" presStyleIdx="1" presStyleCnt="7"/>
      <dgm:spPr/>
    </dgm:pt>
    <dgm:pt modelId="{B0312B05-0E65-4DE4-83CD-631425D01592}" type="pres">
      <dgm:prSet presAssocID="{27D98F9C-F4CD-4D04-ACF0-23A06DB30287}" presName="vertSpace2b" presStyleCnt="0"/>
      <dgm:spPr/>
    </dgm:pt>
    <dgm:pt modelId="{8D5738AC-E3F1-4E7D-9021-03DBEA843295}" type="pres">
      <dgm:prSet presAssocID="{606BB301-5DE7-44FD-B4D5-5CA67EC4B772}" presName="horz2" presStyleCnt="0"/>
      <dgm:spPr/>
    </dgm:pt>
    <dgm:pt modelId="{D7197227-2587-4964-924A-17DDE38E33C0}" type="pres">
      <dgm:prSet presAssocID="{606BB301-5DE7-44FD-B4D5-5CA67EC4B772}" presName="horzSpace2" presStyleCnt="0"/>
      <dgm:spPr/>
    </dgm:pt>
    <dgm:pt modelId="{DDE69348-5009-4FC8-BBA9-3E042EBF2637}" type="pres">
      <dgm:prSet presAssocID="{606BB301-5DE7-44FD-B4D5-5CA67EC4B772}" presName="tx2" presStyleLbl="revTx" presStyleIdx="3" presStyleCnt="8"/>
      <dgm:spPr/>
      <dgm:t>
        <a:bodyPr/>
        <a:lstStyle/>
        <a:p>
          <a:endParaRPr lang="es-MX"/>
        </a:p>
      </dgm:t>
    </dgm:pt>
    <dgm:pt modelId="{E0163380-7A7A-4766-BABC-35E10C63E4F1}" type="pres">
      <dgm:prSet presAssocID="{606BB301-5DE7-44FD-B4D5-5CA67EC4B772}" presName="vert2" presStyleCnt="0"/>
      <dgm:spPr/>
    </dgm:pt>
    <dgm:pt modelId="{2303D69B-50EA-4EC1-AA24-144BE28B10FA}" type="pres">
      <dgm:prSet presAssocID="{606BB301-5DE7-44FD-B4D5-5CA67EC4B772}" presName="thinLine2b" presStyleLbl="callout" presStyleIdx="2" presStyleCnt="7"/>
      <dgm:spPr/>
    </dgm:pt>
    <dgm:pt modelId="{BA8654F6-E172-4DF9-B21B-72F0D0CE4624}" type="pres">
      <dgm:prSet presAssocID="{606BB301-5DE7-44FD-B4D5-5CA67EC4B772}" presName="vertSpace2b" presStyleCnt="0"/>
      <dgm:spPr/>
    </dgm:pt>
    <dgm:pt modelId="{E7C60A92-7B9F-4021-BB59-3EDC69C94586}" type="pres">
      <dgm:prSet presAssocID="{EA41E04D-B7FE-4439-8FE8-9C7B338DCF43}" presName="horz2" presStyleCnt="0"/>
      <dgm:spPr/>
    </dgm:pt>
    <dgm:pt modelId="{BA8F5BAF-3B64-4C82-AC27-52B9C7F4E109}" type="pres">
      <dgm:prSet presAssocID="{EA41E04D-B7FE-4439-8FE8-9C7B338DCF43}" presName="horzSpace2" presStyleCnt="0"/>
      <dgm:spPr/>
    </dgm:pt>
    <dgm:pt modelId="{4C513DD0-49B7-4F65-8812-86DDC5B46F36}" type="pres">
      <dgm:prSet presAssocID="{EA41E04D-B7FE-4439-8FE8-9C7B338DCF43}" presName="tx2" presStyleLbl="revTx" presStyleIdx="4" presStyleCnt="8"/>
      <dgm:spPr/>
      <dgm:t>
        <a:bodyPr/>
        <a:lstStyle/>
        <a:p>
          <a:endParaRPr lang="es-MX"/>
        </a:p>
      </dgm:t>
    </dgm:pt>
    <dgm:pt modelId="{FC8253A1-15E3-4CFF-A948-9D9262198F17}" type="pres">
      <dgm:prSet presAssocID="{EA41E04D-B7FE-4439-8FE8-9C7B338DCF43}" presName="vert2" presStyleCnt="0"/>
      <dgm:spPr/>
    </dgm:pt>
    <dgm:pt modelId="{7205E275-4C6C-4ABD-9E29-31825508238D}" type="pres">
      <dgm:prSet presAssocID="{EA41E04D-B7FE-4439-8FE8-9C7B338DCF43}" presName="thinLine2b" presStyleLbl="callout" presStyleIdx="3" presStyleCnt="7"/>
      <dgm:spPr/>
    </dgm:pt>
    <dgm:pt modelId="{CC2F384E-6561-4BEA-97E8-1A74C00B8851}" type="pres">
      <dgm:prSet presAssocID="{EA41E04D-B7FE-4439-8FE8-9C7B338DCF43}" presName="vertSpace2b" presStyleCnt="0"/>
      <dgm:spPr/>
    </dgm:pt>
    <dgm:pt modelId="{51B61055-F6FC-40CD-82BF-2825C90727EB}" type="pres">
      <dgm:prSet presAssocID="{BC600942-D8D1-49C5-8107-1161722CC0DC}" presName="horz2" presStyleCnt="0"/>
      <dgm:spPr/>
    </dgm:pt>
    <dgm:pt modelId="{1622055F-1DF3-4C1C-A211-21DC5397E7B6}" type="pres">
      <dgm:prSet presAssocID="{BC600942-D8D1-49C5-8107-1161722CC0DC}" presName="horzSpace2" presStyleCnt="0"/>
      <dgm:spPr/>
    </dgm:pt>
    <dgm:pt modelId="{A99012A4-C07B-4D87-86D7-2E5229999935}" type="pres">
      <dgm:prSet presAssocID="{BC600942-D8D1-49C5-8107-1161722CC0DC}" presName="tx2" presStyleLbl="revTx" presStyleIdx="5" presStyleCnt="8"/>
      <dgm:spPr/>
      <dgm:t>
        <a:bodyPr/>
        <a:lstStyle/>
        <a:p>
          <a:endParaRPr lang="es-MX"/>
        </a:p>
      </dgm:t>
    </dgm:pt>
    <dgm:pt modelId="{4440DD06-B3CA-4F91-B45A-9387F8105800}" type="pres">
      <dgm:prSet presAssocID="{BC600942-D8D1-49C5-8107-1161722CC0DC}" presName="vert2" presStyleCnt="0"/>
      <dgm:spPr/>
    </dgm:pt>
    <dgm:pt modelId="{C6B5B8BD-57FE-4927-83FD-8EBCD9FDE8DE}" type="pres">
      <dgm:prSet presAssocID="{BC600942-D8D1-49C5-8107-1161722CC0DC}" presName="thinLine2b" presStyleLbl="callout" presStyleIdx="4" presStyleCnt="7"/>
      <dgm:spPr/>
    </dgm:pt>
    <dgm:pt modelId="{EE3E44B5-4150-48A4-8798-DF580C70677B}" type="pres">
      <dgm:prSet presAssocID="{BC600942-D8D1-49C5-8107-1161722CC0DC}" presName="vertSpace2b" presStyleCnt="0"/>
      <dgm:spPr/>
    </dgm:pt>
    <dgm:pt modelId="{12D35EEC-256D-402C-A3B3-BE42FF4FDC59}" type="pres">
      <dgm:prSet presAssocID="{40F8349F-B4C5-4D31-ABD1-39B17E9C07D0}" presName="horz2" presStyleCnt="0"/>
      <dgm:spPr/>
    </dgm:pt>
    <dgm:pt modelId="{DD17A066-A347-45FD-9B9C-F3FC485D0E4F}" type="pres">
      <dgm:prSet presAssocID="{40F8349F-B4C5-4D31-ABD1-39B17E9C07D0}" presName="horzSpace2" presStyleCnt="0"/>
      <dgm:spPr/>
    </dgm:pt>
    <dgm:pt modelId="{DA873A8A-3952-4C23-8A42-C53805569839}" type="pres">
      <dgm:prSet presAssocID="{40F8349F-B4C5-4D31-ABD1-39B17E9C07D0}" presName="tx2" presStyleLbl="revTx" presStyleIdx="6" presStyleCnt="8"/>
      <dgm:spPr/>
      <dgm:t>
        <a:bodyPr/>
        <a:lstStyle/>
        <a:p>
          <a:endParaRPr lang="es-MX"/>
        </a:p>
      </dgm:t>
    </dgm:pt>
    <dgm:pt modelId="{693C5B44-DBDD-430C-8E97-65351A6B0DE6}" type="pres">
      <dgm:prSet presAssocID="{40F8349F-B4C5-4D31-ABD1-39B17E9C07D0}" presName="vert2" presStyleCnt="0"/>
      <dgm:spPr/>
    </dgm:pt>
    <dgm:pt modelId="{BB8D15CC-C034-46B4-B11D-B8655A802F86}" type="pres">
      <dgm:prSet presAssocID="{40F8349F-B4C5-4D31-ABD1-39B17E9C07D0}" presName="thinLine2b" presStyleLbl="callout" presStyleIdx="5" presStyleCnt="7"/>
      <dgm:spPr/>
    </dgm:pt>
    <dgm:pt modelId="{BD6CDC4E-1C7E-45C4-A2AF-CB44D780E2AA}" type="pres">
      <dgm:prSet presAssocID="{40F8349F-B4C5-4D31-ABD1-39B17E9C07D0}" presName="vertSpace2b" presStyleCnt="0"/>
      <dgm:spPr/>
    </dgm:pt>
    <dgm:pt modelId="{AB83CB0E-0196-4F14-9D3B-E65924019CAA}" type="pres">
      <dgm:prSet presAssocID="{666A1CD4-0BCD-4623-931A-814DDEBA9361}" presName="horz2" presStyleCnt="0"/>
      <dgm:spPr/>
    </dgm:pt>
    <dgm:pt modelId="{66FC6154-6791-4A58-928E-29D9DFF2A0A6}" type="pres">
      <dgm:prSet presAssocID="{666A1CD4-0BCD-4623-931A-814DDEBA9361}" presName="horzSpace2" presStyleCnt="0"/>
      <dgm:spPr/>
    </dgm:pt>
    <dgm:pt modelId="{3F1E3518-8FE0-4D4B-995A-20F8520D3960}" type="pres">
      <dgm:prSet presAssocID="{666A1CD4-0BCD-4623-931A-814DDEBA9361}" presName="tx2" presStyleLbl="revTx" presStyleIdx="7" presStyleCnt="8"/>
      <dgm:spPr/>
      <dgm:t>
        <a:bodyPr/>
        <a:lstStyle/>
        <a:p>
          <a:endParaRPr lang="es-MX"/>
        </a:p>
      </dgm:t>
    </dgm:pt>
    <dgm:pt modelId="{BAEAB833-190D-4C04-A207-4CBD1C03CA63}" type="pres">
      <dgm:prSet presAssocID="{666A1CD4-0BCD-4623-931A-814DDEBA9361}" presName="vert2" presStyleCnt="0"/>
      <dgm:spPr/>
    </dgm:pt>
    <dgm:pt modelId="{F58AD5A4-907B-483C-8A5F-D8E2700F85F1}" type="pres">
      <dgm:prSet presAssocID="{666A1CD4-0BCD-4623-931A-814DDEBA9361}" presName="thinLine2b" presStyleLbl="callout" presStyleIdx="6" presStyleCnt="7"/>
      <dgm:spPr/>
    </dgm:pt>
    <dgm:pt modelId="{E428D15D-FF1C-48E6-82A7-13334C845FDD}" type="pres">
      <dgm:prSet presAssocID="{666A1CD4-0BCD-4623-931A-814DDEBA9361}" presName="vertSpace2b" presStyleCnt="0"/>
      <dgm:spPr/>
    </dgm:pt>
  </dgm:ptLst>
  <dgm:cxnLst>
    <dgm:cxn modelId="{C58CC0CC-49BC-473A-8DC6-13085E993A40}" type="presOf" srcId="{40F8349F-B4C5-4D31-ABD1-39B17E9C07D0}" destId="{DA873A8A-3952-4C23-8A42-C53805569839}" srcOrd="0" destOrd="0" presId="urn:microsoft.com/office/officeart/2008/layout/LinedList"/>
    <dgm:cxn modelId="{38E07D07-5AA1-4C6C-89FE-55066BF64162}" type="presOf" srcId="{606BB301-5DE7-44FD-B4D5-5CA67EC4B772}" destId="{DDE69348-5009-4FC8-BBA9-3E042EBF2637}" srcOrd="0" destOrd="0" presId="urn:microsoft.com/office/officeart/2008/layout/LinedList"/>
    <dgm:cxn modelId="{AD1876A2-AA64-4A44-A201-AB178492E2CB}" type="presOf" srcId="{27D98F9C-F4CD-4D04-ACF0-23A06DB30287}" destId="{06DA6BBC-931E-4D45-997F-23B4AA5E8D52}" srcOrd="0" destOrd="0" presId="urn:microsoft.com/office/officeart/2008/layout/LinedList"/>
    <dgm:cxn modelId="{EB3791D5-5F38-47E6-88D8-99CD00B3D773}" type="presOf" srcId="{EA41E04D-B7FE-4439-8FE8-9C7B338DCF43}" destId="{4C513DD0-49B7-4F65-8812-86DDC5B46F36}" srcOrd="0" destOrd="0" presId="urn:microsoft.com/office/officeart/2008/layout/LinedList"/>
    <dgm:cxn modelId="{A7E4CE17-FD3F-471C-9195-532EA3AFC5FD}" type="presOf" srcId="{D1AB309B-833D-49B7-BF09-007558B5BB76}" destId="{6EF82AFB-5631-4C2C-8FA1-2779ED783F78}" srcOrd="0" destOrd="0" presId="urn:microsoft.com/office/officeart/2008/layout/LinedList"/>
    <dgm:cxn modelId="{440CA97C-ACA7-441F-B765-C101CAFD35F4}" srcId="{86BD0E5C-39FB-41A8-B20D-6C08DA2ECC77}" destId="{606BB301-5DE7-44FD-B4D5-5CA67EC4B772}" srcOrd="2" destOrd="0" parTransId="{9130C22E-6262-4BE8-9A9D-9C79F95E4DC6}" sibTransId="{C22C37D1-F367-4325-A09E-B9C60D12815F}"/>
    <dgm:cxn modelId="{3D872130-8CCE-4497-B675-A8B3CF062275}" srcId="{86BD0E5C-39FB-41A8-B20D-6C08DA2ECC77}" destId="{27D98F9C-F4CD-4D04-ACF0-23A06DB30287}" srcOrd="1" destOrd="0" parTransId="{55D4303A-A731-4F2B-B5D5-CFF356EC5C2D}" sibTransId="{B3EC1526-B744-4038-B8AC-F3A70C8A67D0}"/>
    <dgm:cxn modelId="{683DA5C6-4B2B-431F-BA93-16DA900AE200}" srcId="{86BD0E5C-39FB-41A8-B20D-6C08DA2ECC77}" destId="{EA41E04D-B7FE-4439-8FE8-9C7B338DCF43}" srcOrd="3" destOrd="0" parTransId="{106E1A41-3217-467C-AF7C-DCE1BA2E2F28}" sibTransId="{FAB4DCAB-1DFD-4893-8D52-517DBE3F6BD3}"/>
    <dgm:cxn modelId="{2FFC9165-6F18-4A26-9CB8-86FD729F38B6}" srcId="{86BD0E5C-39FB-41A8-B20D-6C08DA2ECC77}" destId="{666A1CD4-0BCD-4623-931A-814DDEBA9361}" srcOrd="6" destOrd="0" parTransId="{2CF595EA-F9F1-40A4-B9D6-2D6AB2C7D5F3}" sibTransId="{B3219659-8AA0-4CC1-B41B-E938B8582D3B}"/>
    <dgm:cxn modelId="{32589071-A9E7-4CB3-A856-CB7ABE8D6512}" type="presOf" srcId="{86BD0E5C-39FB-41A8-B20D-6C08DA2ECC77}" destId="{7853DF61-EE40-42B1-A160-FE17C74EBE90}" srcOrd="0" destOrd="0" presId="urn:microsoft.com/office/officeart/2008/layout/LinedList"/>
    <dgm:cxn modelId="{EC75EB1A-832C-4444-9BAF-D7BE484D17C5}" srcId="{86BD0E5C-39FB-41A8-B20D-6C08DA2ECC77}" destId="{40F8349F-B4C5-4D31-ABD1-39B17E9C07D0}" srcOrd="5" destOrd="0" parTransId="{2C805C96-2A15-466A-A399-81BCCFE23467}" sibTransId="{E85A046D-D0EE-4EBC-A92C-91EC590D04D1}"/>
    <dgm:cxn modelId="{E4B6EDE0-4220-4664-BF50-86A922FCE695}" srcId="{86BD0E5C-39FB-41A8-B20D-6C08DA2ECC77}" destId="{BC600942-D8D1-49C5-8107-1161722CC0DC}" srcOrd="4" destOrd="0" parTransId="{CA0C5AA1-DA36-41BB-AB0E-8948413CCF80}" sibTransId="{BEB3C077-A960-4C39-B29C-8B1FCB513BD2}"/>
    <dgm:cxn modelId="{4202F486-9176-452D-A4D3-AC033AA2EB06}" type="presOf" srcId="{83160218-A4FC-4AF9-B904-60962F658517}" destId="{04A1D40E-2D36-415F-8EE1-FA05A24134BD}" srcOrd="0" destOrd="0" presId="urn:microsoft.com/office/officeart/2008/layout/LinedList"/>
    <dgm:cxn modelId="{7237280D-416E-4A01-986A-DA4891404EF9}" srcId="{86BD0E5C-39FB-41A8-B20D-6C08DA2ECC77}" destId="{D1AB309B-833D-49B7-BF09-007558B5BB76}" srcOrd="0" destOrd="0" parTransId="{B04DFCAB-5FA3-4649-A781-CA920406A9A4}" sibTransId="{C756B5C6-1CE8-42D2-A27D-11E14CE3FD02}"/>
    <dgm:cxn modelId="{234FA667-1E5E-4613-A163-B9563CED2CF1}" srcId="{83160218-A4FC-4AF9-B904-60962F658517}" destId="{86BD0E5C-39FB-41A8-B20D-6C08DA2ECC77}" srcOrd="0" destOrd="0" parTransId="{9AFF3B05-E782-4D0A-AD50-B7BBC3FE19F5}" sibTransId="{1DB3BCDC-32E0-4EB0-BB12-97121BF38789}"/>
    <dgm:cxn modelId="{A34B28A8-0F2D-43AD-99E2-BB3157CA9C55}" type="presOf" srcId="{666A1CD4-0BCD-4623-931A-814DDEBA9361}" destId="{3F1E3518-8FE0-4D4B-995A-20F8520D3960}" srcOrd="0" destOrd="0" presId="urn:microsoft.com/office/officeart/2008/layout/LinedList"/>
    <dgm:cxn modelId="{59094507-3AA9-439D-BAB1-D1839808FC5A}" type="presOf" srcId="{BC600942-D8D1-49C5-8107-1161722CC0DC}" destId="{A99012A4-C07B-4D87-86D7-2E5229999935}" srcOrd="0" destOrd="0" presId="urn:microsoft.com/office/officeart/2008/layout/LinedList"/>
    <dgm:cxn modelId="{88616D3B-9762-4BAA-900F-CB95E5D7E823}" type="presParOf" srcId="{04A1D40E-2D36-415F-8EE1-FA05A24134BD}" destId="{86A0F67E-BA80-4BA9-86E6-B44BB413D316}" srcOrd="0" destOrd="0" presId="urn:microsoft.com/office/officeart/2008/layout/LinedList"/>
    <dgm:cxn modelId="{FE4FBCB4-4DA0-49FB-B856-88D2DC6BF9A1}" type="presParOf" srcId="{04A1D40E-2D36-415F-8EE1-FA05A24134BD}" destId="{AB904197-E12B-4AE8-9322-75D07B2E5867}" srcOrd="1" destOrd="0" presId="urn:microsoft.com/office/officeart/2008/layout/LinedList"/>
    <dgm:cxn modelId="{0CB289D0-AE09-490E-8D5B-7C54A962CCD5}" type="presParOf" srcId="{AB904197-E12B-4AE8-9322-75D07B2E5867}" destId="{7853DF61-EE40-42B1-A160-FE17C74EBE90}" srcOrd="0" destOrd="0" presId="urn:microsoft.com/office/officeart/2008/layout/LinedList"/>
    <dgm:cxn modelId="{6C503B15-66E7-45CE-949C-4F8654C2E059}" type="presParOf" srcId="{AB904197-E12B-4AE8-9322-75D07B2E5867}" destId="{302B4D60-E5AD-48D0-843A-06371F84A63E}" srcOrd="1" destOrd="0" presId="urn:microsoft.com/office/officeart/2008/layout/LinedList"/>
    <dgm:cxn modelId="{E5F9A4CD-186E-44ED-A551-7F8E541CB5E5}" type="presParOf" srcId="{302B4D60-E5AD-48D0-843A-06371F84A63E}" destId="{1B3EFC7E-6F45-40F8-A385-FD24E19EEA11}" srcOrd="0" destOrd="0" presId="urn:microsoft.com/office/officeart/2008/layout/LinedList"/>
    <dgm:cxn modelId="{B6C598C9-971D-49BB-8E26-D77298CBCED6}" type="presParOf" srcId="{302B4D60-E5AD-48D0-843A-06371F84A63E}" destId="{76F5F0CB-4DBD-42C6-86A2-751D5F2BC32C}" srcOrd="1" destOrd="0" presId="urn:microsoft.com/office/officeart/2008/layout/LinedList"/>
    <dgm:cxn modelId="{667346FB-E043-44F8-85B6-9D1809CA23D8}" type="presParOf" srcId="{76F5F0CB-4DBD-42C6-86A2-751D5F2BC32C}" destId="{432EFF69-823F-461E-A2FE-D5EC40C6A021}" srcOrd="0" destOrd="0" presId="urn:microsoft.com/office/officeart/2008/layout/LinedList"/>
    <dgm:cxn modelId="{9F1CDA00-8EC4-4EB3-974C-DA8564008A66}" type="presParOf" srcId="{76F5F0CB-4DBD-42C6-86A2-751D5F2BC32C}" destId="{6EF82AFB-5631-4C2C-8FA1-2779ED783F78}" srcOrd="1" destOrd="0" presId="urn:microsoft.com/office/officeart/2008/layout/LinedList"/>
    <dgm:cxn modelId="{77AD8EC1-00C3-4287-AF68-6243EF86879D}" type="presParOf" srcId="{76F5F0CB-4DBD-42C6-86A2-751D5F2BC32C}" destId="{93D66E95-525B-4A1C-B638-278A3160532C}" srcOrd="2" destOrd="0" presId="urn:microsoft.com/office/officeart/2008/layout/LinedList"/>
    <dgm:cxn modelId="{05B621AD-D55F-4BE4-A44F-DE66DD15F739}" type="presParOf" srcId="{302B4D60-E5AD-48D0-843A-06371F84A63E}" destId="{84C8FFC9-F8D4-4AA7-80DF-46E2C34E2A6A}" srcOrd="2" destOrd="0" presId="urn:microsoft.com/office/officeart/2008/layout/LinedList"/>
    <dgm:cxn modelId="{06F814F7-A791-4774-B15D-86D97D600C7F}" type="presParOf" srcId="{302B4D60-E5AD-48D0-843A-06371F84A63E}" destId="{97CB4FD8-D7BF-4F8B-A595-ADC28EF0EA4D}" srcOrd="3" destOrd="0" presId="urn:microsoft.com/office/officeart/2008/layout/LinedList"/>
    <dgm:cxn modelId="{E2FBF647-236E-4551-9E94-3A835CF0B4AD}" type="presParOf" srcId="{302B4D60-E5AD-48D0-843A-06371F84A63E}" destId="{8E0D0F0A-B3B4-4162-A2B3-5F7F3970FF1F}" srcOrd="4" destOrd="0" presId="urn:microsoft.com/office/officeart/2008/layout/LinedList"/>
    <dgm:cxn modelId="{5E2F4819-BE43-436F-9CF6-C986DAFE947B}" type="presParOf" srcId="{8E0D0F0A-B3B4-4162-A2B3-5F7F3970FF1F}" destId="{BD3E3D46-F13D-4581-96B4-19C16B6CCB3B}" srcOrd="0" destOrd="0" presId="urn:microsoft.com/office/officeart/2008/layout/LinedList"/>
    <dgm:cxn modelId="{1A62B091-59BB-4740-A1AA-E0E014002D37}" type="presParOf" srcId="{8E0D0F0A-B3B4-4162-A2B3-5F7F3970FF1F}" destId="{06DA6BBC-931E-4D45-997F-23B4AA5E8D52}" srcOrd="1" destOrd="0" presId="urn:microsoft.com/office/officeart/2008/layout/LinedList"/>
    <dgm:cxn modelId="{27C76F4C-D422-4E8D-A76D-2F4F5042214F}" type="presParOf" srcId="{8E0D0F0A-B3B4-4162-A2B3-5F7F3970FF1F}" destId="{BABB532F-80DF-44FC-9A03-848F10806FD8}" srcOrd="2" destOrd="0" presId="urn:microsoft.com/office/officeart/2008/layout/LinedList"/>
    <dgm:cxn modelId="{E021396A-24F9-4789-9278-209974942028}" type="presParOf" srcId="{302B4D60-E5AD-48D0-843A-06371F84A63E}" destId="{E458F00D-0AB6-4E43-B510-7696270EA70B}" srcOrd="5" destOrd="0" presId="urn:microsoft.com/office/officeart/2008/layout/LinedList"/>
    <dgm:cxn modelId="{AEC6F0F8-3A08-49DE-AE5E-9FB8377A1AE6}" type="presParOf" srcId="{302B4D60-E5AD-48D0-843A-06371F84A63E}" destId="{B0312B05-0E65-4DE4-83CD-631425D01592}" srcOrd="6" destOrd="0" presId="urn:microsoft.com/office/officeart/2008/layout/LinedList"/>
    <dgm:cxn modelId="{B3CFFD1D-F8FE-4BA9-BB36-C7A2B11C6CD4}" type="presParOf" srcId="{302B4D60-E5AD-48D0-843A-06371F84A63E}" destId="{8D5738AC-E3F1-4E7D-9021-03DBEA843295}" srcOrd="7" destOrd="0" presId="urn:microsoft.com/office/officeart/2008/layout/LinedList"/>
    <dgm:cxn modelId="{EB1BB9A7-94B4-408B-B2A7-5722C41C6B04}" type="presParOf" srcId="{8D5738AC-E3F1-4E7D-9021-03DBEA843295}" destId="{D7197227-2587-4964-924A-17DDE38E33C0}" srcOrd="0" destOrd="0" presId="urn:microsoft.com/office/officeart/2008/layout/LinedList"/>
    <dgm:cxn modelId="{E20D63DC-6C70-4D47-9FB7-8E3BCED65BD3}" type="presParOf" srcId="{8D5738AC-E3F1-4E7D-9021-03DBEA843295}" destId="{DDE69348-5009-4FC8-BBA9-3E042EBF2637}" srcOrd="1" destOrd="0" presId="urn:microsoft.com/office/officeart/2008/layout/LinedList"/>
    <dgm:cxn modelId="{240D45E6-9750-43CC-8BFA-85D9EE75FAE0}" type="presParOf" srcId="{8D5738AC-E3F1-4E7D-9021-03DBEA843295}" destId="{E0163380-7A7A-4766-BABC-35E10C63E4F1}" srcOrd="2" destOrd="0" presId="urn:microsoft.com/office/officeart/2008/layout/LinedList"/>
    <dgm:cxn modelId="{C16607D2-DB8F-4622-B2D8-58E18F7CAE7E}" type="presParOf" srcId="{302B4D60-E5AD-48D0-843A-06371F84A63E}" destId="{2303D69B-50EA-4EC1-AA24-144BE28B10FA}" srcOrd="8" destOrd="0" presId="urn:microsoft.com/office/officeart/2008/layout/LinedList"/>
    <dgm:cxn modelId="{4884D47A-4EC7-44B2-9A1B-734FAC6D6D38}" type="presParOf" srcId="{302B4D60-E5AD-48D0-843A-06371F84A63E}" destId="{BA8654F6-E172-4DF9-B21B-72F0D0CE4624}" srcOrd="9" destOrd="0" presId="urn:microsoft.com/office/officeart/2008/layout/LinedList"/>
    <dgm:cxn modelId="{9BB6DD90-5C60-4D07-BE61-FBC5F150A2D9}" type="presParOf" srcId="{302B4D60-E5AD-48D0-843A-06371F84A63E}" destId="{E7C60A92-7B9F-4021-BB59-3EDC69C94586}" srcOrd="10" destOrd="0" presId="urn:microsoft.com/office/officeart/2008/layout/LinedList"/>
    <dgm:cxn modelId="{F1135C1D-81CD-43CE-AE17-15E7B2808C9E}" type="presParOf" srcId="{E7C60A92-7B9F-4021-BB59-3EDC69C94586}" destId="{BA8F5BAF-3B64-4C82-AC27-52B9C7F4E109}" srcOrd="0" destOrd="0" presId="urn:microsoft.com/office/officeart/2008/layout/LinedList"/>
    <dgm:cxn modelId="{CF383FE7-EF43-43D8-B8E5-32927CDA057B}" type="presParOf" srcId="{E7C60A92-7B9F-4021-BB59-3EDC69C94586}" destId="{4C513DD0-49B7-4F65-8812-86DDC5B46F36}" srcOrd="1" destOrd="0" presId="urn:microsoft.com/office/officeart/2008/layout/LinedList"/>
    <dgm:cxn modelId="{01B89701-8372-4292-9302-E00CEC1DFA6B}" type="presParOf" srcId="{E7C60A92-7B9F-4021-BB59-3EDC69C94586}" destId="{FC8253A1-15E3-4CFF-A948-9D9262198F17}" srcOrd="2" destOrd="0" presId="urn:microsoft.com/office/officeart/2008/layout/LinedList"/>
    <dgm:cxn modelId="{92E083EF-7DB6-48E8-A9BA-3834C0E676CF}" type="presParOf" srcId="{302B4D60-E5AD-48D0-843A-06371F84A63E}" destId="{7205E275-4C6C-4ABD-9E29-31825508238D}" srcOrd="11" destOrd="0" presId="urn:microsoft.com/office/officeart/2008/layout/LinedList"/>
    <dgm:cxn modelId="{D64D2399-22C9-4A45-80A7-3EBFD85DDBFE}" type="presParOf" srcId="{302B4D60-E5AD-48D0-843A-06371F84A63E}" destId="{CC2F384E-6561-4BEA-97E8-1A74C00B8851}" srcOrd="12" destOrd="0" presId="urn:microsoft.com/office/officeart/2008/layout/LinedList"/>
    <dgm:cxn modelId="{5F05B551-F2B9-498C-B391-6CE4799158E0}" type="presParOf" srcId="{302B4D60-E5AD-48D0-843A-06371F84A63E}" destId="{51B61055-F6FC-40CD-82BF-2825C90727EB}" srcOrd="13" destOrd="0" presId="urn:microsoft.com/office/officeart/2008/layout/LinedList"/>
    <dgm:cxn modelId="{92F32022-476B-42FF-A37D-6BA382CEDD1D}" type="presParOf" srcId="{51B61055-F6FC-40CD-82BF-2825C90727EB}" destId="{1622055F-1DF3-4C1C-A211-21DC5397E7B6}" srcOrd="0" destOrd="0" presId="urn:microsoft.com/office/officeart/2008/layout/LinedList"/>
    <dgm:cxn modelId="{4A2AA63B-070B-4446-A629-2DC5E4A9DF4C}" type="presParOf" srcId="{51B61055-F6FC-40CD-82BF-2825C90727EB}" destId="{A99012A4-C07B-4D87-86D7-2E5229999935}" srcOrd="1" destOrd="0" presId="urn:microsoft.com/office/officeart/2008/layout/LinedList"/>
    <dgm:cxn modelId="{56CC9DBA-8940-4BDE-93FF-B8A154FA0892}" type="presParOf" srcId="{51B61055-F6FC-40CD-82BF-2825C90727EB}" destId="{4440DD06-B3CA-4F91-B45A-9387F8105800}" srcOrd="2" destOrd="0" presId="urn:microsoft.com/office/officeart/2008/layout/LinedList"/>
    <dgm:cxn modelId="{276E03A5-5E7B-4D6A-BFC4-1D11A8F4120A}" type="presParOf" srcId="{302B4D60-E5AD-48D0-843A-06371F84A63E}" destId="{C6B5B8BD-57FE-4927-83FD-8EBCD9FDE8DE}" srcOrd="14" destOrd="0" presId="urn:microsoft.com/office/officeart/2008/layout/LinedList"/>
    <dgm:cxn modelId="{57F70A14-5DDD-494A-B044-AC9C0BB80144}" type="presParOf" srcId="{302B4D60-E5AD-48D0-843A-06371F84A63E}" destId="{EE3E44B5-4150-48A4-8798-DF580C70677B}" srcOrd="15" destOrd="0" presId="urn:microsoft.com/office/officeart/2008/layout/LinedList"/>
    <dgm:cxn modelId="{95724C7A-3438-4D81-A11B-150E3F40FDB2}" type="presParOf" srcId="{302B4D60-E5AD-48D0-843A-06371F84A63E}" destId="{12D35EEC-256D-402C-A3B3-BE42FF4FDC59}" srcOrd="16" destOrd="0" presId="urn:microsoft.com/office/officeart/2008/layout/LinedList"/>
    <dgm:cxn modelId="{C6D45744-7C6A-4053-9442-756420398416}" type="presParOf" srcId="{12D35EEC-256D-402C-A3B3-BE42FF4FDC59}" destId="{DD17A066-A347-45FD-9B9C-F3FC485D0E4F}" srcOrd="0" destOrd="0" presId="urn:microsoft.com/office/officeart/2008/layout/LinedList"/>
    <dgm:cxn modelId="{2D235FD3-6729-48E4-892C-94607345A7F5}" type="presParOf" srcId="{12D35EEC-256D-402C-A3B3-BE42FF4FDC59}" destId="{DA873A8A-3952-4C23-8A42-C53805569839}" srcOrd="1" destOrd="0" presId="urn:microsoft.com/office/officeart/2008/layout/LinedList"/>
    <dgm:cxn modelId="{AAC91C58-E913-42EB-8CD6-56F648785C50}" type="presParOf" srcId="{12D35EEC-256D-402C-A3B3-BE42FF4FDC59}" destId="{693C5B44-DBDD-430C-8E97-65351A6B0DE6}" srcOrd="2" destOrd="0" presId="urn:microsoft.com/office/officeart/2008/layout/LinedList"/>
    <dgm:cxn modelId="{09E15E9B-8008-4220-A312-573A58550873}" type="presParOf" srcId="{302B4D60-E5AD-48D0-843A-06371F84A63E}" destId="{BB8D15CC-C034-46B4-B11D-B8655A802F86}" srcOrd="17" destOrd="0" presId="urn:microsoft.com/office/officeart/2008/layout/LinedList"/>
    <dgm:cxn modelId="{881C5731-749E-4E44-90A2-50A59BFDCA11}" type="presParOf" srcId="{302B4D60-E5AD-48D0-843A-06371F84A63E}" destId="{BD6CDC4E-1C7E-45C4-A2AF-CB44D780E2AA}" srcOrd="18" destOrd="0" presId="urn:microsoft.com/office/officeart/2008/layout/LinedList"/>
    <dgm:cxn modelId="{C299845E-3DE3-44DA-A3DB-0C3BFF0C7AC8}" type="presParOf" srcId="{302B4D60-E5AD-48D0-843A-06371F84A63E}" destId="{AB83CB0E-0196-4F14-9D3B-E65924019CAA}" srcOrd="19" destOrd="0" presId="urn:microsoft.com/office/officeart/2008/layout/LinedList"/>
    <dgm:cxn modelId="{C53F110C-6E6F-4406-8369-0170257A6CE9}" type="presParOf" srcId="{AB83CB0E-0196-4F14-9D3B-E65924019CAA}" destId="{66FC6154-6791-4A58-928E-29D9DFF2A0A6}" srcOrd="0" destOrd="0" presId="urn:microsoft.com/office/officeart/2008/layout/LinedList"/>
    <dgm:cxn modelId="{7FA70E4E-33A4-4E07-92EB-721B9FDD858E}" type="presParOf" srcId="{AB83CB0E-0196-4F14-9D3B-E65924019CAA}" destId="{3F1E3518-8FE0-4D4B-995A-20F8520D3960}" srcOrd="1" destOrd="0" presId="urn:microsoft.com/office/officeart/2008/layout/LinedList"/>
    <dgm:cxn modelId="{0264EFDC-181B-4646-9AD9-023A4C511173}" type="presParOf" srcId="{AB83CB0E-0196-4F14-9D3B-E65924019CAA}" destId="{BAEAB833-190D-4C04-A207-4CBD1C03CA63}" srcOrd="2" destOrd="0" presId="urn:microsoft.com/office/officeart/2008/layout/LinedList"/>
    <dgm:cxn modelId="{2F5CC6B4-64EE-4D6C-9B87-0E72494F2C6A}" type="presParOf" srcId="{302B4D60-E5AD-48D0-843A-06371F84A63E}" destId="{F58AD5A4-907B-483C-8A5F-D8E2700F85F1}" srcOrd="20" destOrd="0" presId="urn:microsoft.com/office/officeart/2008/layout/LinedList"/>
    <dgm:cxn modelId="{2F82F6E0-3252-4926-994F-EDD87D167559}" type="presParOf" srcId="{302B4D60-E5AD-48D0-843A-06371F84A63E}" destId="{E428D15D-FF1C-48E6-82A7-13334C845FDD}" srcOrd="2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160218-A4FC-4AF9-B904-60962F658517}" type="doc">
      <dgm:prSet loTypeId="urn:microsoft.com/office/officeart/2008/layout/LinedList" loCatId="list" qsTypeId="urn:microsoft.com/office/officeart/2005/8/quickstyle/simple3" qsCatId="simple" csTypeId="urn:microsoft.com/office/officeart/2005/8/colors/colorful1#1" csCatId="colorful" phldr="1"/>
      <dgm:spPr/>
      <dgm:t>
        <a:bodyPr/>
        <a:lstStyle/>
        <a:p>
          <a:endParaRPr lang="es-MX"/>
        </a:p>
      </dgm:t>
    </dgm:pt>
    <dgm:pt modelId="{86BD0E5C-39FB-41A8-B20D-6C08DA2ECC77}">
      <dgm:prSet phldrT="[Texto]" custT="1"/>
      <dgm:spPr/>
      <dgm:t>
        <a:bodyPr/>
        <a:lstStyle/>
        <a:p>
          <a:r>
            <a:rPr lang="es-MX" sz="1600" b="1" dirty="0"/>
            <a:t>Infraestructura de convivencia</a:t>
          </a:r>
        </a:p>
      </dgm:t>
    </dgm:pt>
    <dgm:pt modelId="{9AFF3B05-E782-4D0A-AD50-B7BBC3FE19F5}" type="parTrans" cxnId="{234FA667-1E5E-4613-A163-B9563CED2CF1}">
      <dgm:prSet/>
      <dgm:spPr/>
      <dgm:t>
        <a:bodyPr/>
        <a:lstStyle/>
        <a:p>
          <a:endParaRPr lang="es-MX"/>
        </a:p>
      </dgm:t>
    </dgm:pt>
    <dgm:pt modelId="{1DB3BCDC-32E0-4EB0-BB12-97121BF38789}" type="sibTrans" cxnId="{234FA667-1E5E-4613-A163-B9563CED2CF1}">
      <dgm:prSet/>
      <dgm:spPr/>
      <dgm:t>
        <a:bodyPr/>
        <a:lstStyle/>
        <a:p>
          <a:endParaRPr lang="es-MX"/>
        </a:p>
      </dgm:t>
    </dgm:pt>
    <dgm:pt modelId="{EA41E04D-B7FE-4439-8FE8-9C7B338DCF43}">
      <dgm:prSet phldrT="[Texto]" custT="1"/>
      <dgm:spPr/>
      <dgm:t>
        <a:bodyPr/>
        <a:lstStyle/>
        <a:p>
          <a:pPr>
            <a:spcAft>
              <a:spcPts val="600"/>
            </a:spcAft>
          </a:pPr>
          <a:r>
            <a:rPr lang="es-MX" sz="2000" dirty="0"/>
            <a:t>Procedimientos  para la definición, revisión y aplicación de normas</a:t>
          </a:r>
        </a:p>
      </dgm:t>
    </dgm:pt>
    <dgm:pt modelId="{106E1A41-3217-467C-AF7C-DCE1BA2E2F28}" type="parTrans" cxnId="{683DA5C6-4B2B-431F-BA93-16DA900AE200}">
      <dgm:prSet/>
      <dgm:spPr/>
      <dgm:t>
        <a:bodyPr/>
        <a:lstStyle/>
        <a:p>
          <a:endParaRPr lang="es-MX"/>
        </a:p>
      </dgm:t>
    </dgm:pt>
    <dgm:pt modelId="{FAB4DCAB-1DFD-4893-8D52-517DBE3F6BD3}" type="sibTrans" cxnId="{683DA5C6-4B2B-431F-BA93-16DA900AE200}">
      <dgm:prSet/>
      <dgm:spPr/>
      <dgm:t>
        <a:bodyPr/>
        <a:lstStyle/>
        <a:p>
          <a:endParaRPr lang="es-MX"/>
        </a:p>
      </dgm:t>
    </dgm:pt>
    <dgm:pt modelId="{BC600942-D8D1-49C5-8107-1161722CC0DC}">
      <dgm:prSet phldrT="[Texto]" custT="1"/>
      <dgm:spPr/>
      <dgm:t>
        <a:bodyPr/>
        <a:lstStyle/>
        <a:p>
          <a:pPr>
            <a:spcAft>
              <a:spcPts val="600"/>
            </a:spcAft>
          </a:pPr>
          <a:r>
            <a:rPr lang="es-MX" sz="2000" dirty="0"/>
            <a:t>Mecanismos de resolución no violenta de conflictos</a:t>
          </a:r>
        </a:p>
      </dgm:t>
    </dgm:pt>
    <dgm:pt modelId="{CA0C5AA1-DA36-41BB-AB0E-8948413CCF80}" type="parTrans" cxnId="{E4B6EDE0-4220-4664-BF50-86A922FCE695}">
      <dgm:prSet/>
      <dgm:spPr/>
      <dgm:t>
        <a:bodyPr/>
        <a:lstStyle/>
        <a:p>
          <a:endParaRPr lang="es-MX"/>
        </a:p>
      </dgm:t>
    </dgm:pt>
    <dgm:pt modelId="{BEB3C077-A960-4C39-B29C-8B1FCB513BD2}" type="sibTrans" cxnId="{E4B6EDE0-4220-4664-BF50-86A922FCE695}">
      <dgm:prSet/>
      <dgm:spPr/>
      <dgm:t>
        <a:bodyPr/>
        <a:lstStyle/>
        <a:p>
          <a:endParaRPr lang="es-MX"/>
        </a:p>
      </dgm:t>
    </dgm:pt>
    <dgm:pt modelId="{8BEB6F00-F24F-44EB-9515-A968551E4254}">
      <dgm:prSet custT="1"/>
      <dgm:spPr/>
      <dgm:t>
        <a:bodyPr/>
        <a:lstStyle/>
        <a:p>
          <a:pPr>
            <a:spcAft>
              <a:spcPts val="600"/>
            </a:spcAft>
          </a:pPr>
          <a:r>
            <a:rPr lang="es-MX" sz="2000" dirty="0" err="1"/>
            <a:t>Provención</a:t>
          </a:r>
          <a:r>
            <a:rPr lang="es-MX" sz="2000" dirty="0"/>
            <a:t>: transformación de las condiciones que agravan los conflictos</a:t>
          </a:r>
        </a:p>
      </dgm:t>
    </dgm:pt>
    <dgm:pt modelId="{96E776E6-7773-4D2B-B8DF-8150BEB22BAA}" type="parTrans" cxnId="{336ADC11-DB2A-423E-84B0-86CDFA0B2341}">
      <dgm:prSet/>
      <dgm:spPr/>
      <dgm:t>
        <a:bodyPr/>
        <a:lstStyle/>
        <a:p>
          <a:endParaRPr lang="es-MX"/>
        </a:p>
      </dgm:t>
    </dgm:pt>
    <dgm:pt modelId="{6CFC2775-DF34-47F1-8CE1-120C23F1E748}" type="sibTrans" cxnId="{336ADC11-DB2A-423E-84B0-86CDFA0B2341}">
      <dgm:prSet/>
      <dgm:spPr/>
      <dgm:t>
        <a:bodyPr/>
        <a:lstStyle/>
        <a:p>
          <a:endParaRPr lang="es-MX"/>
        </a:p>
      </dgm:t>
    </dgm:pt>
    <dgm:pt modelId="{D1AB309B-833D-49B7-BF09-007558B5BB76}">
      <dgm:prSet custT="1"/>
      <dgm:spPr/>
      <dgm:t>
        <a:bodyPr/>
        <a:lstStyle/>
        <a:p>
          <a:pPr>
            <a:spcAft>
              <a:spcPts val="600"/>
            </a:spcAft>
          </a:pPr>
          <a:r>
            <a:rPr lang="es-MX" sz="2000" dirty="0"/>
            <a:t>Instancias formales de participación</a:t>
          </a:r>
        </a:p>
      </dgm:t>
    </dgm:pt>
    <dgm:pt modelId="{B04DFCAB-5FA3-4649-A781-CA920406A9A4}" type="parTrans" cxnId="{7237280D-416E-4A01-986A-DA4891404EF9}">
      <dgm:prSet/>
      <dgm:spPr/>
      <dgm:t>
        <a:bodyPr/>
        <a:lstStyle/>
        <a:p>
          <a:endParaRPr lang="es-MX"/>
        </a:p>
      </dgm:t>
    </dgm:pt>
    <dgm:pt modelId="{C756B5C6-1CE8-42D2-A27D-11E14CE3FD02}" type="sibTrans" cxnId="{7237280D-416E-4A01-986A-DA4891404EF9}">
      <dgm:prSet/>
      <dgm:spPr/>
      <dgm:t>
        <a:bodyPr/>
        <a:lstStyle/>
        <a:p>
          <a:endParaRPr lang="es-MX"/>
        </a:p>
      </dgm:t>
    </dgm:pt>
    <dgm:pt modelId="{136304E8-2D43-402C-9923-53100109FFC9}">
      <dgm:prSet custT="1"/>
      <dgm:spPr/>
      <dgm:t>
        <a:bodyPr/>
        <a:lstStyle/>
        <a:p>
          <a:pPr>
            <a:spcAft>
              <a:spcPts val="600"/>
            </a:spcAft>
          </a:pPr>
          <a:r>
            <a:rPr lang="es-MX" sz="2000" dirty="0"/>
            <a:t>Modelo de disciplina positiva</a:t>
          </a:r>
        </a:p>
      </dgm:t>
    </dgm:pt>
    <dgm:pt modelId="{9500EF31-9019-4A66-9F83-4A0FCFC22120}" type="parTrans" cxnId="{1F7C0CB2-BFBA-44A0-BD55-7E20CD6D8850}">
      <dgm:prSet/>
      <dgm:spPr/>
      <dgm:t>
        <a:bodyPr/>
        <a:lstStyle/>
        <a:p>
          <a:endParaRPr lang="es-MX"/>
        </a:p>
      </dgm:t>
    </dgm:pt>
    <dgm:pt modelId="{997BE5DE-BE35-4144-9632-B46151FD8760}" type="sibTrans" cxnId="{1F7C0CB2-BFBA-44A0-BD55-7E20CD6D8850}">
      <dgm:prSet/>
      <dgm:spPr/>
      <dgm:t>
        <a:bodyPr/>
        <a:lstStyle/>
        <a:p>
          <a:endParaRPr lang="es-MX"/>
        </a:p>
      </dgm:t>
    </dgm:pt>
    <dgm:pt modelId="{1199A084-E0A5-4655-9AC3-F395462A2313}">
      <dgm:prSet custT="1"/>
      <dgm:spPr/>
      <dgm:t>
        <a:bodyPr/>
        <a:lstStyle/>
        <a:p>
          <a:pPr>
            <a:spcAft>
              <a:spcPts val="600"/>
            </a:spcAft>
          </a:pPr>
          <a:r>
            <a:rPr lang="es-MX" sz="2000" dirty="0"/>
            <a:t>Estructuras de representación democrática</a:t>
          </a:r>
        </a:p>
      </dgm:t>
    </dgm:pt>
    <dgm:pt modelId="{7EF33F8B-899B-435E-AA53-6F95DDC159B8}" type="parTrans" cxnId="{2D6544C7-DF8C-4450-8F9F-9BBA729B7886}">
      <dgm:prSet/>
      <dgm:spPr/>
      <dgm:t>
        <a:bodyPr/>
        <a:lstStyle/>
        <a:p>
          <a:endParaRPr lang="es-MX"/>
        </a:p>
      </dgm:t>
    </dgm:pt>
    <dgm:pt modelId="{2A497A0B-AF22-44D0-BBB6-6521AFF3D3C9}" type="sibTrans" cxnId="{2D6544C7-DF8C-4450-8F9F-9BBA729B7886}">
      <dgm:prSet/>
      <dgm:spPr/>
      <dgm:t>
        <a:bodyPr/>
        <a:lstStyle/>
        <a:p>
          <a:endParaRPr lang="es-MX"/>
        </a:p>
      </dgm:t>
    </dgm:pt>
    <dgm:pt modelId="{79AD9B92-C323-44F8-B7B0-D7494C6C3739}">
      <dgm:prSet custT="1"/>
      <dgm:spPr/>
      <dgm:t>
        <a:bodyPr/>
        <a:lstStyle/>
        <a:p>
          <a:pPr>
            <a:spcAft>
              <a:spcPts val="600"/>
            </a:spcAft>
          </a:pPr>
          <a:r>
            <a:rPr lang="es-MX" sz="2000" dirty="0"/>
            <a:t>Claros procedimientos   de impartición de justicia  </a:t>
          </a:r>
        </a:p>
      </dgm:t>
    </dgm:pt>
    <dgm:pt modelId="{9D7AF16A-520C-4D2C-9B92-CBC695A614CC}" type="parTrans" cxnId="{6E635D54-B7A8-46A4-8BAA-BA1E78EBAA78}">
      <dgm:prSet/>
      <dgm:spPr/>
      <dgm:t>
        <a:bodyPr/>
        <a:lstStyle/>
        <a:p>
          <a:endParaRPr lang="es-MX"/>
        </a:p>
      </dgm:t>
    </dgm:pt>
    <dgm:pt modelId="{2153CD75-E217-494E-8BC7-C08BD9D5F0D2}" type="sibTrans" cxnId="{6E635D54-B7A8-46A4-8BAA-BA1E78EBAA78}">
      <dgm:prSet/>
      <dgm:spPr/>
      <dgm:t>
        <a:bodyPr/>
        <a:lstStyle/>
        <a:p>
          <a:endParaRPr lang="es-MX"/>
        </a:p>
      </dgm:t>
    </dgm:pt>
    <dgm:pt modelId="{E8C51F50-DD1C-42BE-B299-5D7250973AFA}">
      <dgm:prSet custT="1"/>
      <dgm:spPr/>
      <dgm:t>
        <a:bodyPr/>
        <a:lstStyle/>
        <a:p>
          <a:pPr>
            <a:spcAft>
              <a:spcPts val="600"/>
            </a:spcAft>
          </a:pPr>
          <a:r>
            <a:rPr lang="es-MX" sz="2000" dirty="0"/>
            <a:t>Construcción colegiada de planes de convivencia</a:t>
          </a:r>
        </a:p>
      </dgm:t>
    </dgm:pt>
    <dgm:pt modelId="{3A433D92-F1E9-46DA-81E4-FBF2E9876D4E}" type="parTrans" cxnId="{E073C3B4-47AD-4F53-BD02-911C4976FDD9}">
      <dgm:prSet/>
      <dgm:spPr/>
      <dgm:t>
        <a:bodyPr/>
        <a:lstStyle/>
        <a:p>
          <a:endParaRPr lang="es-MX"/>
        </a:p>
      </dgm:t>
    </dgm:pt>
    <dgm:pt modelId="{DE8C67A6-A7D1-4428-A839-576B17D066FE}" type="sibTrans" cxnId="{E073C3B4-47AD-4F53-BD02-911C4976FDD9}">
      <dgm:prSet/>
      <dgm:spPr/>
      <dgm:t>
        <a:bodyPr/>
        <a:lstStyle/>
        <a:p>
          <a:endParaRPr lang="es-MX"/>
        </a:p>
      </dgm:t>
    </dgm:pt>
    <dgm:pt modelId="{802B4C59-D250-493E-86BE-E746772F6F7B}" type="pres">
      <dgm:prSet presAssocID="{83160218-A4FC-4AF9-B904-60962F658517}" presName="vert0" presStyleCnt="0">
        <dgm:presLayoutVars>
          <dgm:dir/>
          <dgm:animOne val="branch"/>
          <dgm:animLvl val="lvl"/>
        </dgm:presLayoutVars>
      </dgm:prSet>
      <dgm:spPr/>
      <dgm:t>
        <a:bodyPr/>
        <a:lstStyle/>
        <a:p>
          <a:endParaRPr lang="es-MX"/>
        </a:p>
      </dgm:t>
    </dgm:pt>
    <dgm:pt modelId="{598C3BC6-B251-4918-9FEE-DBBA3EC9C414}" type="pres">
      <dgm:prSet presAssocID="{86BD0E5C-39FB-41A8-B20D-6C08DA2ECC77}" presName="thickLine" presStyleLbl="alignNode1" presStyleIdx="0" presStyleCnt="1"/>
      <dgm:spPr/>
    </dgm:pt>
    <dgm:pt modelId="{F6DE9E82-6C08-4974-A603-455A57D28A1B}" type="pres">
      <dgm:prSet presAssocID="{86BD0E5C-39FB-41A8-B20D-6C08DA2ECC77}" presName="horz1" presStyleCnt="0"/>
      <dgm:spPr/>
    </dgm:pt>
    <dgm:pt modelId="{0EDAE821-1FFC-4B43-838A-903E4C0B3C84}" type="pres">
      <dgm:prSet presAssocID="{86BD0E5C-39FB-41A8-B20D-6C08DA2ECC77}" presName="tx1" presStyleLbl="revTx" presStyleIdx="0" presStyleCnt="9"/>
      <dgm:spPr/>
      <dgm:t>
        <a:bodyPr/>
        <a:lstStyle/>
        <a:p>
          <a:endParaRPr lang="es-MX"/>
        </a:p>
      </dgm:t>
    </dgm:pt>
    <dgm:pt modelId="{6ABF5C39-D509-403C-9D4A-BD761C48073D}" type="pres">
      <dgm:prSet presAssocID="{86BD0E5C-39FB-41A8-B20D-6C08DA2ECC77}" presName="vert1" presStyleCnt="0"/>
      <dgm:spPr/>
    </dgm:pt>
    <dgm:pt modelId="{BC844E80-CFBA-4AC2-8D6F-84E50F23F0E0}" type="pres">
      <dgm:prSet presAssocID="{D1AB309B-833D-49B7-BF09-007558B5BB76}" presName="vertSpace2a" presStyleCnt="0"/>
      <dgm:spPr/>
    </dgm:pt>
    <dgm:pt modelId="{05621B31-84FE-448D-9B98-51422BC91150}" type="pres">
      <dgm:prSet presAssocID="{D1AB309B-833D-49B7-BF09-007558B5BB76}" presName="horz2" presStyleCnt="0"/>
      <dgm:spPr/>
    </dgm:pt>
    <dgm:pt modelId="{4E9F254A-D53F-4691-811A-A82EB8FCEBDB}" type="pres">
      <dgm:prSet presAssocID="{D1AB309B-833D-49B7-BF09-007558B5BB76}" presName="horzSpace2" presStyleCnt="0"/>
      <dgm:spPr/>
    </dgm:pt>
    <dgm:pt modelId="{B6C9ECAC-9A76-4E8C-ACFE-6FF200CB5FA2}" type="pres">
      <dgm:prSet presAssocID="{D1AB309B-833D-49B7-BF09-007558B5BB76}" presName="tx2" presStyleLbl="revTx" presStyleIdx="1" presStyleCnt="9"/>
      <dgm:spPr/>
      <dgm:t>
        <a:bodyPr/>
        <a:lstStyle/>
        <a:p>
          <a:endParaRPr lang="es-MX"/>
        </a:p>
      </dgm:t>
    </dgm:pt>
    <dgm:pt modelId="{7F270894-01C8-4E3A-B47C-6B5FF7535281}" type="pres">
      <dgm:prSet presAssocID="{D1AB309B-833D-49B7-BF09-007558B5BB76}" presName="vert2" presStyleCnt="0"/>
      <dgm:spPr/>
    </dgm:pt>
    <dgm:pt modelId="{E67386DD-B488-4FE9-A55E-201DC321C722}" type="pres">
      <dgm:prSet presAssocID="{D1AB309B-833D-49B7-BF09-007558B5BB76}" presName="thinLine2b" presStyleLbl="callout" presStyleIdx="0" presStyleCnt="8"/>
      <dgm:spPr/>
    </dgm:pt>
    <dgm:pt modelId="{5FAD214C-9FBA-4615-A52B-C76034288D61}" type="pres">
      <dgm:prSet presAssocID="{D1AB309B-833D-49B7-BF09-007558B5BB76}" presName="vertSpace2b" presStyleCnt="0"/>
      <dgm:spPr/>
    </dgm:pt>
    <dgm:pt modelId="{57CBA133-6CC9-44A1-A989-2A7CA8F3F35E}" type="pres">
      <dgm:prSet presAssocID="{1199A084-E0A5-4655-9AC3-F395462A2313}" presName="horz2" presStyleCnt="0"/>
      <dgm:spPr/>
    </dgm:pt>
    <dgm:pt modelId="{F5B15618-A0BA-4C22-9418-A66798DF9372}" type="pres">
      <dgm:prSet presAssocID="{1199A084-E0A5-4655-9AC3-F395462A2313}" presName="horzSpace2" presStyleCnt="0"/>
      <dgm:spPr/>
    </dgm:pt>
    <dgm:pt modelId="{428D2F54-59D7-4194-88AD-C361DD342FB2}" type="pres">
      <dgm:prSet presAssocID="{1199A084-E0A5-4655-9AC3-F395462A2313}" presName="tx2" presStyleLbl="revTx" presStyleIdx="2" presStyleCnt="9"/>
      <dgm:spPr/>
      <dgm:t>
        <a:bodyPr/>
        <a:lstStyle/>
        <a:p>
          <a:endParaRPr lang="es-MX"/>
        </a:p>
      </dgm:t>
    </dgm:pt>
    <dgm:pt modelId="{E34BA1DD-A8D0-4072-BBBA-186D8638E653}" type="pres">
      <dgm:prSet presAssocID="{1199A084-E0A5-4655-9AC3-F395462A2313}" presName="vert2" presStyleCnt="0"/>
      <dgm:spPr/>
    </dgm:pt>
    <dgm:pt modelId="{C0B947C9-D455-479A-83BD-1E7E59A602C8}" type="pres">
      <dgm:prSet presAssocID="{1199A084-E0A5-4655-9AC3-F395462A2313}" presName="thinLine2b" presStyleLbl="callout" presStyleIdx="1" presStyleCnt="8"/>
      <dgm:spPr/>
    </dgm:pt>
    <dgm:pt modelId="{8473E8B6-DD09-48E7-B9AE-75E1C6C88F11}" type="pres">
      <dgm:prSet presAssocID="{1199A084-E0A5-4655-9AC3-F395462A2313}" presName="vertSpace2b" presStyleCnt="0"/>
      <dgm:spPr/>
    </dgm:pt>
    <dgm:pt modelId="{2AD5AD4A-D06C-49D6-9CD0-28B0165FADC0}" type="pres">
      <dgm:prSet presAssocID="{79AD9B92-C323-44F8-B7B0-D7494C6C3739}" presName="horz2" presStyleCnt="0"/>
      <dgm:spPr/>
    </dgm:pt>
    <dgm:pt modelId="{678FAFA0-5912-48E3-9C22-705537BEF49F}" type="pres">
      <dgm:prSet presAssocID="{79AD9B92-C323-44F8-B7B0-D7494C6C3739}" presName="horzSpace2" presStyleCnt="0"/>
      <dgm:spPr/>
    </dgm:pt>
    <dgm:pt modelId="{F3051AF1-F749-42BD-85EB-10654AA14ACA}" type="pres">
      <dgm:prSet presAssocID="{79AD9B92-C323-44F8-B7B0-D7494C6C3739}" presName="tx2" presStyleLbl="revTx" presStyleIdx="3" presStyleCnt="9"/>
      <dgm:spPr/>
      <dgm:t>
        <a:bodyPr/>
        <a:lstStyle/>
        <a:p>
          <a:endParaRPr lang="es-MX"/>
        </a:p>
      </dgm:t>
    </dgm:pt>
    <dgm:pt modelId="{8E824BA5-B1D6-4CDF-83E6-4A7DE21D0FF3}" type="pres">
      <dgm:prSet presAssocID="{79AD9B92-C323-44F8-B7B0-D7494C6C3739}" presName="vert2" presStyleCnt="0"/>
      <dgm:spPr/>
    </dgm:pt>
    <dgm:pt modelId="{7EED439F-C4B3-4E29-9881-EE2BFCFFD35C}" type="pres">
      <dgm:prSet presAssocID="{79AD9B92-C323-44F8-B7B0-D7494C6C3739}" presName="thinLine2b" presStyleLbl="callout" presStyleIdx="2" presStyleCnt="8"/>
      <dgm:spPr/>
    </dgm:pt>
    <dgm:pt modelId="{26238916-CB42-4857-A124-2FA7157C27A0}" type="pres">
      <dgm:prSet presAssocID="{79AD9B92-C323-44F8-B7B0-D7494C6C3739}" presName="vertSpace2b" presStyleCnt="0"/>
      <dgm:spPr/>
    </dgm:pt>
    <dgm:pt modelId="{7B05D30A-6EFD-4741-8423-EB46D0CB2F3F}" type="pres">
      <dgm:prSet presAssocID="{136304E8-2D43-402C-9923-53100109FFC9}" presName="horz2" presStyleCnt="0"/>
      <dgm:spPr/>
    </dgm:pt>
    <dgm:pt modelId="{416DAD67-D27E-43E0-9AC3-DFEA6D623C19}" type="pres">
      <dgm:prSet presAssocID="{136304E8-2D43-402C-9923-53100109FFC9}" presName="horzSpace2" presStyleCnt="0"/>
      <dgm:spPr/>
    </dgm:pt>
    <dgm:pt modelId="{31D1BA50-CED3-41AD-A6D3-CDF5ACB7F592}" type="pres">
      <dgm:prSet presAssocID="{136304E8-2D43-402C-9923-53100109FFC9}" presName="tx2" presStyleLbl="revTx" presStyleIdx="4" presStyleCnt="9"/>
      <dgm:spPr/>
      <dgm:t>
        <a:bodyPr/>
        <a:lstStyle/>
        <a:p>
          <a:endParaRPr lang="es-MX"/>
        </a:p>
      </dgm:t>
    </dgm:pt>
    <dgm:pt modelId="{84FCE374-DE2A-4AA2-B895-011F5DEBAA06}" type="pres">
      <dgm:prSet presAssocID="{136304E8-2D43-402C-9923-53100109FFC9}" presName="vert2" presStyleCnt="0"/>
      <dgm:spPr/>
    </dgm:pt>
    <dgm:pt modelId="{6D7A9F35-AED1-4AA3-9DB2-8653BC0E6DD6}" type="pres">
      <dgm:prSet presAssocID="{136304E8-2D43-402C-9923-53100109FFC9}" presName="thinLine2b" presStyleLbl="callout" presStyleIdx="3" presStyleCnt="8"/>
      <dgm:spPr/>
    </dgm:pt>
    <dgm:pt modelId="{D95992C7-B158-4AA3-8EEF-EFA4D75BC5DB}" type="pres">
      <dgm:prSet presAssocID="{136304E8-2D43-402C-9923-53100109FFC9}" presName="vertSpace2b" presStyleCnt="0"/>
      <dgm:spPr/>
    </dgm:pt>
    <dgm:pt modelId="{AEE990A8-67A0-4FB8-9A2C-BED265F0D6FA}" type="pres">
      <dgm:prSet presAssocID="{EA41E04D-B7FE-4439-8FE8-9C7B338DCF43}" presName="horz2" presStyleCnt="0"/>
      <dgm:spPr/>
    </dgm:pt>
    <dgm:pt modelId="{9565BF1F-923E-4DF3-88CD-ED8FB90FF3FC}" type="pres">
      <dgm:prSet presAssocID="{EA41E04D-B7FE-4439-8FE8-9C7B338DCF43}" presName="horzSpace2" presStyleCnt="0"/>
      <dgm:spPr/>
    </dgm:pt>
    <dgm:pt modelId="{68066F74-3D18-426B-98B4-B15E2792FC29}" type="pres">
      <dgm:prSet presAssocID="{EA41E04D-B7FE-4439-8FE8-9C7B338DCF43}" presName="tx2" presStyleLbl="revTx" presStyleIdx="5" presStyleCnt="9"/>
      <dgm:spPr/>
      <dgm:t>
        <a:bodyPr/>
        <a:lstStyle/>
        <a:p>
          <a:endParaRPr lang="es-MX"/>
        </a:p>
      </dgm:t>
    </dgm:pt>
    <dgm:pt modelId="{9FEB81D9-D75C-49D7-AE3F-21C4158D6CE3}" type="pres">
      <dgm:prSet presAssocID="{EA41E04D-B7FE-4439-8FE8-9C7B338DCF43}" presName="vert2" presStyleCnt="0"/>
      <dgm:spPr/>
    </dgm:pt>
    <dgm:pt modelId="{06640293-F362-4829-95E7-00D966BB02C5}" type="pres">
      <dgm:prSet presAssocID="{EA41E04D-B7FE-4439-8FE8-9C7B338DCF43}" presName="thinLine2b" presStyleLbl="callout" presStyleIdx="4" presStyleCnt="8"/>
      <dgm:spPr/>
    </dgm:pt>
    <dgm:pt modelId="{3B68DFEF-C9DB-470D-B388-0C2675C1B945}" type="pres">
      <dgm:prSet presAssocID="{EA41E04D-B7FE-4439-8FE8-9C7B338DCF43}" presName="vertSpace2b" presStyleCnt="0"/>
      <dgm:spPr/>
    </dgm:pt>
    <dgm:pt modelId="{93F09CF0-90FD-4091-9A81-E36162513361}" type="pres">
      <dgm:prSet presAssocID="{E8C51F50-DD1C-42BE-B299-5D7250973AFA}" presName="horz2" presStyleCnt="0"/>
      <dgm:spPr/>
    </dgm:pt>
    <dgm:pt modelId="{9D1617C8-3306-4A40-8045-5D67D3DB496A}" type="pres">
      <dgm:prSet presAssocID="{E8C51F50-DD1C-42BE-B299-5D7250973AFA}" presName="horzSpace2" presStyleCnt="0"/>
      <dgm:spPr/>
    </dgm:pt>
    <dgm:pt modelId="{EBC6DF6A-2911-402B-903A-A8708D084209}" type="pres">
      <dgm:prSet presAssocID="{E8C51F50-DD1C-42BE-B299-5D7250973AFA}" presName="tx2" presStyleLbl="revTx" presStyleIdx="6" presStyleCnt="9"/>
      <dgm:spPr/>
      <dgm:t>
        <a:bodyPr/>
        <a:lstStyle/>
        <a:p>
          <a:endParaRPr lang="es-MX"/>
        </a:p>
      </dgm:t>
    </dgm:pt>
    <dgm:pt modelId="{904BC24F-CC3F-4928-84FD-482D586781FE}" type="pres">
      <dgm:prSet presAssocID="{E8C51F50-DD1C-42BE-B299-5D7250973AFA}" presName="vert2" presStyleCnt="0"/>
      <dgm:spPr/>
    </dgm:pt>
    <dgm:pt modelId="{D9D13518-DFF2-4F18-B7A6-B9546777ED36}" type="pres">
      <dgm:prSet presAssocID="{E8C51F50-DD1C-42BE-B299-5D7250973AFA}" presName="thinLine2b" presStyleLbl="callout" presStyleIdx="5" presStyleCnt="8"/>
      <dgm:spPr/>
    </dgm:pt>
    <dgm:pt modelId="{1733EE5F-E7EF-4573-BF50-4B8BBAB4A7E3}" type="pres">
      <dgm:prSet presAssocID="{E8C51F50-DD1C-42BE-B299-5D7250973AFA}" presName="vertSpace2b" presStyleCnt="0"/>
      <dgm:spPr/>
    </dgm:pt>
    <dgm:pt modelId="{60184F10-DF94-4093-8BB1-0E4D280170FA}" type="pres">
      <dgm:prSet presAssocID="{BC600942-D8D1-49C5-8107-1161722CC0DC}" presName="horz2" presStyleCnt="0"/>
      <dgm:spPr/>
    </dgm:pt>
    <dgm:pt modelId="{9FFC731B-5A87-488A-A343-679EF5592685}" type="pres">
      <dgm:prSet presAssocID="{BC600942-D8D1-49C5-8107-1161722CC0DC}" presName="horzSpace2" presStyleCnt="0"/>
      <dgm:spPr/>
    </dgm:pt>
    <dgm:pt modelId="{DEAE4743-3967-4963-8488-6D10679E803C}" type="pres">
      <dgm:prSet presAssocID="{BC600942-D8D1-49C5-8107-1161722CC0DC}" presName="tx2" presStyleLbl="revTx" presStyleIdx="7" presStyleCnt="9"/>
      <dgm:spPr/>
      <dgm:t>
        <a:bodyPr/>
        <a:lstStyle/>
        <a:p>
          <a:endParaRPr lang="es-MX"/>
        </a:p>
      </dgm:t>
    </dgm:pt>
    <dgm:pt modelId="{C4CD9D3D-3AF4-486D-B71A-A76B0453771B}" type="pres">
      <dgm:prSet presAssocID="{BC600942-D8D1-49C5-8107-1161722CC0DC}" presName="vert2" presStyleCnt="0"/>
      <dgm:spPr/>
    </dgm:pt>
    <dgm:pt modelId="{D9E5CED2-6B33-4D41-A3EE-ABD53B99E0ED}" type="pres">
      <dgm:prSet presAssocID="{BC600942-D8D1-49C5-8107-1161722CC0DC}" presName="thinLine2b" presStyleLbl="callout" presStyleIdx="6" presStyleCnt="8"/>
      <dgm:spPr/>
    </dgm:pt>
    <dgm:pt modelId="{21547567-0856-470B-B005-1BFD24DB5ED2}" type="pres">
      <dgm:prSet presAssocID="{BC600942-D8D1-49C5-8107-1161722CC0DC}" presName="vertSpace2b" presStyleCnt="0"/>
      <dgm:spPr/>
    </dgm:pt>
    <dgm:pt modelId="{DB77C9DE-5732-41D3-A89C-A1677FB83A16}" type="pres">
      <dgm:prSet presAssocID="{8BEB6F00-F24F-44EB-9515-A968551E4254}" presName="horz2" presStyleCnt="0"/>
      <dgm:spPr/>
    </dgm:pt>
    <dgm:pt modelId="{34B67B76-8BFB-481D-8841-77BF18772F0C}" type="pres">
      <dgm:prSet presAssocID="{8BEB6F00-F24F-44EB-9515-A968551E4254}" presName="horzSpace2" presStyleCnt="0"/>
      <dgm:spPr/>
    </dgm:pt>
    <dgm:pt modelId="{73AFCAC0-7557-461C-B35D-AD13D4DC4A59}" type="pres">
      <dgm:prSet presAssocID="{8BEB6F00-F24F-44EB-9515-A968551E4254}" presName="tx2" presStyleLbl="revTx" presStyleIdx="8" presStyleCnt="9"/>
      <dgm:spPr/>
      <dgm:t>
        <a:bodyPr/>
        <a:lstStyle/>
        <a:p>
          <a:endParaRPr lang="es-MX"/>
        </a:p>
      </dgm:t>
    </dgm:pt>
    <dgm:pt modelId="{7D44F4B4-5D96-4138-9163-0A3BDC010794}" type="pres">
      <dgm:prSet presAssocID="{8BEB6F00-F24F-44EB-9515-A968551E4254}" presName="vert2" presStyleCnt="0"/>
      <dgm:spPr/>
    </dgm:pt>
    <dgm:pt modelId="{FE4A32A5-F4C7-46DB-A52C-E8807093B8E2}" type="pres">
      <dgm:prSet presAssocID="{8BEB6F00-F24F-44EB-9515-A968551E4254}" presName="thinLine2b" presStyleLbl="callout" presStyleIdx="7" presStyleCnt="8"/>
      <dgm:spPr/>
    </dgm:pt>
    <dgm:pt modelId="{29F943AC-0824-403E-8411-94591BC7A056}" type="pres">
      <dgm:prSet presAssocID="{8BEB6F00-F24F-44EB-9515-A968551E4254}" presName="vertSpace2b" presStyleCnt="0"/>
      <dgm:spPr/>
    </dgm:pt>
  </dgm:ptLst>
  <dgm:cxnLst>
    <dgm:cxn modelId="{336ADC11-DB2A-423E-84B0-86CDFA0B2341}" srcId="{86BD0E5C-39FB-41A8-B20D-6C08DA2ECC77}" destId="{8BEB6F00-F24F-44EB-9515-A968551E4254}" srcOrd="7" destOrd="0" parTransId="{96E776E6-7773-4D2B-B8DF-8150BEB22BAA}" sibTransId="{6CFC2775-DF34-47F1-8CE1-120C23F1E748}"/>
    <dgm:cxn modelId="{683DA5C6-4B2B-431F-BA93-16DA900AE200}" srcId="{86BD0E5C-39FB-41A8-B20D-6C08DA2ECC77}" destId="{EA41E04D-B7FE-4439-8FE8-9C7B338DCF43}" srcOrd="4" destOrd="0" parTransId="{106E1A41-3217-467C-AF7C-DCE1BA2E2F28}" sibTransId="{FAB4DCAB-1DFD-4893-8D52-517DBE3F6BD3}"/>
    <dgm:cxn modelId="{2D6544C7-DF8C-4450-8F9F-9BBA729B7886}" srcId="{86BD0E5C-39FB-41A8-B20D-6C08DA2ECC77}" destId="{1199A084-E0A5-4655-9AC3-F395462A2313}" srcOrd="1" destOrd="0" parTransId="{7EF33F8B-899B-435E-AA53-6F95DDC159B8}" sibTransId="{2A497A0B-AF22-44D0-BBB6-6521AFF3D3C9}"/>
    <dgm:cxn modelId="{F8DB762E-B0EA-4A62-A874-D7E9EE2AB7A6}" type="presOf" srcId="{79AD9B92-C323-44F8-B7B0-D7494C6C3739}" destId="{F3051AF1-F749-42BD-85EB-10654AA14ACA}" srcOrd="0" destOrd="0" presId="urn:microsoft.com/office/officeart/2008/layout/LinedList"/>
    <dgm:cxn modelId="{A1E6268B-F21D-44C9-9897-C81163106797}" type="presOf" srcId="{BC600942-D8D1-49C5-8107-1161722CC0DC}" destId="{DEAE4743-3967-4963-8488-6D10679E803C}" srcOrd="0" destOrd="0" presId="urn:microsoft.com/office/officeart/2008/layout/LinedList"/>
    <dgm:cxn modelId="{E073C3B4-47AD-4F53-BD02-911C4976FDD9}" srcId="{86BD0E5C-39FB-41A8-B20D-6C08DA2ECC77}" destId="{E8C51F50-DD1C-42BE-B299-5D7250973AFA}" srcOrd="5" destOrd="0" parTransId="{3A433D92-F1E9-46DA-81E4-FBF2E9876D4E}" sibTransId="{DE8C67A6-A7D1-4428-A839-576B17D066FE}"/>
    <dgm:cxn modelId="{F3F6A13C-CD69-496E-9B15-3161717DFA4F}" type="presOf" srcId="{E8C51F50-DD1C-42BE-B299-5D7250973AFA}" destId="{EBC6DF6A-2911-402B-903A-A8708D084209}" srcOrd="0" destOrd="0" presId="urn:microsoft.com/office/officeart/2008/layout/LinedList"/>
    <dgm:cxn modelId="{A8FB2B23-CAFC-438D-A2B7-2411399C93EF}" type="presOf" srcId="{86BD0E5C-39FB-41A8-B20D-6C08DA2ECC77}" destId="{0EDAE821-1FFC-4B43-838A-903E4C0B3C84}" srcOrd="0" destOrd="0" presId="urn:microsoft.com/office/officeart/2008/layout/LinedList"/>
    <dgm:cxn modelId="{B8101E0B-9E11-4611-BCF6-7721A5B754AD}" type="presOf" srcId="{136304E8-2D43-402C-9923-53100109FFC9}" destId="{31D1BA50-CED3-41AD-A6D3-CDF5ACB7F592}" srcOrd="0" destOrd="0" presId="urn:microsoft.com/office/officeart/2008/layout/LinedList"/>
    <dgm:cxn modelId="{E4B6EDE0-4220-4664-BF50-86A922FCE695}" srcId="{86BD0E5C-39FB-41A8-B20D-6C08DA2ECC77}" destId="{BC600942-D8D1-49C5-8107-1161722CC0DC}" srcOrd="6" destOrd="0" parTransId="{CA0C5AA1-DA36-41BB-AB0E-8948413CCF80}" sibTransId="{BEB3C077-A960-4C39-B29C-8B1FCB513BD2}"/>
    <dgm:cxn modelId="{77F7BF99-A0A3-490D-95D2-18C2E64863F5}" type="presOf" srcId="{D1AB309B-833D-49B7-BF09-007558B5BB76}" destId="{B6C9ECAC-9A76-4E8C-ACFE-6FF200CB5FA2}" srcOrd="0" destOrd="0" presId="urn:microsoft.com/office/officeart/2008/layout/LinedList"/>
    <dgm:cxn modelId="{1F7C0CB2-BFBA-44A0-BD55-7E20CD6D8850}" srcId="{86BD0E5C-39FB-41A8-B20D-6C08DA2ECC77}" destId="{136304E8-2D43-402C-9923-53100109FFC9}" srcOrd="3" destOrd="0" parTransId="{9500EF31-9019-4A66-9F83-4A0FCFC22120}" sibTransId="{997BE5DE-BE35-4144-9632-B46151FD8760}"/>
    <dgm:cxn modelId="{B22EDC36-33B6-46D5-9836-4B055999446E}" type="presOf" srcId="{8BEB6F00-F24F-44EB-9515-A968551E4254}" destId="{73AFCAC0-7557-461C-B35D-AD13D4DC4A59}" srcOrd="0" destOrd="0" presId="urn:microsoft.com/office/officeart/2008/layout/LinedList"/>
    <dgm:cxn modelId="{7237280D-416E-4A01-986A-DA4891404EF9}" srcId="{86BD0E5C-39FB-41A8-B20D-6C08DA2ECC77}" destId="{D1AB309B-833D-49B7-BF09-007558B5BB76}" srcOrd="0" destOrd="0" parTransId="{B04DFCAB-5FA3-4649-A781-CA920406A9A4}" sibTransId="{C756B5C6-1CE8-42D2-A27D-11E14CE3FD02}"/>
    <dgm:cxn modelId="{17FC0F50-F2C7-43F7-89C3-8943778BEC62}" type="presOf" srcId="{EA41E04D-B7FE-4439-8FE8-9C7B338DCF43}" destId="{68066F74-3D18-426B-98B4-B15E2792FC29}" srcOrd="0" destOrd="0" presId="urn:microsoft.com/office/officeart/2008/layout/LinedList"/>
    <dgm:cxn modelId="{DD71CDFC-D17C-48BF-87DB-EDA54D937021}" type="presOf" srcId="{83160218-A4FC-4AF9-B904-60962F658517}" destId="{802B4C59-D250-493E-86BE-E746772F6F7B}" srcOrd="0" destOrd="0" presId="urn:microsoft.com/office/officeart/2008/layout/LinedList"/>
    <dgm:cxn modelId="{0809BCE7-AD35-4406-8E2F-0CD2955227A3}" type="presOf" srcId="{1199A084-E0A5-4655-9AC3-F395462A2313}" destId="{428D2F54-59D7-4194-88AD-C361DD342FB2}" srcOrd="0" destOrd="0" presId="urn:microsoft.com/office/officeart/2008/layout/LinedList"/>
    <dgm:cxn modelId="{6E635D54-B7A8-46A4-8BAA-BA1E78EBAA78}" srcId="{86BD0E5C-39FB-41A8-B20D-6C08DA2ECC77}" destId="{79AD9B92-C323-44F8-B7B0-D7494C6C3739}" srcOrd="2" destOrd="0" parTransId="{9D7AF16A-520C-4D2C-9B92-CBC695A614CC}" sibTransId="{2153CD75-E217-494E-8BC7-C08BD9D5F0D2}"/>
    <dgm:cxn modelId="{234FA667-1E5E-4613-A163-B9563CED2CF1}" srcId="{83160218-A4FC-4AF9-B904-60962F658517}" destId="{86BD0E5C-39FB-41A8-B20D-6C08DA2ECC77}" srcOrd="0" destOrd="0" parTransId="{9AFF3B05-E782-4D0A-AD50-B7BBC3FE19F5}" sibTransId="{1DB3BCDC-32E0-4EB0-BB12-97121BF38789}"/>
    <dgm:cxn modelId="{E40E3196-BD36-45A4-A59F-8EFC93AD75F0}" type="presParOf" srcId="{802B4C59-D250-493E-86BE-E746772F6F7B}" destId="{598C3BC6-B251-4918-9FEE-DBBA3EC9C414}" srcOrd="0" destOrd="0" presId="urn:microsoft.com/office/officeart/2008/layout/LinedList"/>
    <dgm:cxn modelId="{0EF5ED7F-AA55-40DB-80F2-2DFB4AB07F06}" type="presParOf" srcId="{802B4C59-D250-493E-86BE-E746772F6F7B}" destId="{F6DE9E82-6C08-4974-A603-455A57D28A1B}" srcOrd="1" destOrd="0" presId="urn:microsoft.com/office/officeart/2008/layout/LinedList"/>
    <dgm:cxn modelId="{26BDBABE-10CD-4FD7-8D18-DFA33CC8168E}" type="presParOf" srcId="{F6DE9E82-6C08-4974-A603-455A57D28A1B}" destId="{0EDAE821-1FFC-4B43-838A-903E4C0B3C84}" srcOrd="0" destOrd="0" presId="urn:microsoft.com/office/officeart/2008/layout/LinedList"/>
    <dgm:cxn modelId="{45EC1A2C-11A6-4BE0-BE73-4E70D179CAB1}" type="presParOf" srcId="{F6DE9E82-6C08-4974-A603-455A57D28A1B}" destId="{6ABF5C39-D509-403C-9D4A-BD761C48073D}" srcOrd="1" destOrd="0" presId="urn:microsoft.com/office/officeart/2008/layout/LinedList"/>
    <dgm:cxn modelId="{78AC2366-5850-452E-9D98-1DFFD88FEF40}" type="presParOf" srcId="{6ABF5C39-D509-403C-9D4A-BD761C48073D}" destId="{BC844E80-CFBA-4AC2-8D6F-84E50F23F0E0}" srcOrd="0" destOrd="0" presId="urn:microsoft.com/office/officeart/2008/layout/LinedList"/>
    <dgm:cxn modelId="{576A6A4B-1EDD-4633-A9B3-236E48BEEE64}" type="presParOf" srcId="{6ABF5C39-D509-403C-9D4A-BD761C48073D}" destId="{05621B31-84FE-448D-9B98-51422BC91150}" srcOrd="1" destOrd="0" presId="urn:microsoft.com/office/officeart/2008/layout/LinedList"/>
    <dgm:cxn modelId="{AA70EE49-E08B-4F0D-815F-8C0CE68F7534}" type="presParOf" srcId="{05621B31-84FE-448D-9B98-51422BC91150}" destId="{4E9F254A-D53F-4691-811A-A82EB8FCEBDB}" srcOrd="0" destOrd="0" presId="urn:microsoft.com/office/officeart/2008/layout/LinedList"/>
    <dgm:cxn modelId="{187838A6-D914-4520-A01D-6DC026FD7CFC}" type="presParOf" srcId="{05621B31-84FE-448D-9B98-51422BC91150}" destId="{B6C9ECAC-9A76-4E8C-ACFE-6FF200CB5FA2}" srcOrd="1" destOrd="0" presId="urn:microsoft.com/office/officeart/2008/layout/LinedList"/>
    <dgm:cxn modelId="{B68AEAE6-BE7B-43A0-A6E5-BF43684F61DD}" type="presParOf" srcId="{05621B31-84FE-448D-9B98-51422BC91150}" destId="{7F270894-01C8-4E3A-B47C-6B5FF7535281}" srcOrd="2" destOrd="0" presId="urn:microsoft.com/office/officeart/2008/layout/LinedList"/>
    <dgm:cxn modelId="{489F3D97-65B2-4CB9-A5F2-2C5EBD14EF29}" type="presParOf" srcId="{6ABF5C39-D509-403C-9D4A-BD761C48073D}" destId="{E67386DD-B488-4FE9-A55E-201DC321C722}" srcOrd="2" destOrd="0" presId="urn:microsoft.com/office/officeart/2008/layout/LinedList"/>
    <dgm:cxn modelId="{4C976E82-AA9F-43EE-BD5C-20444DE48C69}" type="presParOf" srcId="{6ABF5C39-D509-403C-9D4A-BD761C48073D}" destId="{5FAD214C-9FBA-4615-A52B-C76034288D61}" srcOrd="3" destOrd="0" presId="urn:microsoft.com/office/officeart/2008/layout/LinedList"/>
    <dgm:cxn modelId="{C15011C7-1A79-46E4-87B8-0A8FE0596831}" type="presParOf" srcId="{6ABF5C39-D509-403C-9D4A-BD761C48073D}" destId="{57CBA133-6CC9-44A1-A989-2A7CA8F3F35E}" srcOrd="4" destOrd="0" presId="urn:microsoft.com/office/officeart/2008/layout/LinedList"/>
    <dgm:cxn modelId="{27E4FD7D-EF5F-4FB8-A935-5A03B9E15B5E}" type="presParOf" srcId="{57CBA133-6CC9-44A1-A989-2A7CA8F3F35E}" destId="{F5B15618-A0BA-4C22-9418-A66798DF9372}" srcOrd="0" destOrd="0" presId="urn:microsoft.com/office/officeart/2008/layout/LinedList"/>
    <dgm:cxn modelId="{5AA6D639-BF21-4F6E-B08A-A8F7830750F3}" type="presParOf" srcId="{57CBA133-6CC9-44A1-A989-2A7CA8F3F35E}" destId="{428D2F54-59D7-4194-88AD-C361DD342FB2}" srcOrd="1" destOrd="0" presId="urn:microsoft.com/office/officeart/2008/layout/LinedList"/>
    <dgm:cxn modelId="{4B8175D6-DDD8-489B-B044-0C2FFE9536BA}" type="presParOf" srcId="{57CBA133-6CC9-44A1-A989-2A7CA8F3F35E}" destId="{E34BA1DD-A8D0-4072-BBBA-186D8638E653}" srcOrd="2" destOrd="0" presId="urn:microsoft.com/office/officeart/2008/layout/LinedList"/>
    <dgm:cxn modelId="{E8EC9FFB-1A29-40D4-BD43-66073314A24D}" type="presParOf" srcId="{6ABF5C39-D509-403C-9D4A-BD761C48073D}" destId="{C0B947C9-D455-479A-83BD-1E7E59A602C8}" srcOrd="5" destOrd="0" presId="urn:microsoft.com/office/officeart/2008/layout/LinedList"/>
    <dgm:cxn modelId="{97186972-9966-45E5-B0D8-551636D75D85}" type="presParOf" srcId="{6ABF5C39-D509-403C-9D4A-BD761C48073D}" destId="{8473E8B6-DD09-48E7-B9AE-75E1C6C88F11}" srcOrd="6" destOrd="0" presId="urn:microsoft.com/office/officeart/2008/layout/LinedList"/>
    <dgm:cxn modelId="{268FEA3B-8D91-4C68-85ED-DEBB424A31F1}" type="presParOf" srcId="{6ABF5C39-D509-403C-9D4A-BD761C48073D}" destId="{2AD5AD4A-D06C-49D6-9CD0-28B0165FADC0}" srcOrd="7" destOrd="0" presId="urn:microsoft.com/office/officeart/2008/layout/LinedList"/>
    <dgm:cxn modelId="{0E5B684C-01E4-4B4E-A570-A7A37D390AAA}" type="presParOf" srcId="{2AD5AD4A-D06C-49D6-9CD0-28B0165FADC0}" destId="{678FAFA0-5912-48E3-9C22-705537BEF49F}" srcOrd="0" destOrd="0" presId="urn:microsoft.com/office/officeart/2008/layout/LinedList"/>
    <dgm:cxn modelId="{BD029D8C-0342-44C0-B35D-C72F0561E82D}" type="presParOf" srcId="{2AD5AD4A-D06C-49D6-9CD0-28B0165FADC0}" destId="{F3051AF1-F749-42BD-85EB-10654AA14ACA}" srcOrd="1" destOrd="0" presId="urn:microsoft.com/office/officeart/2008/layout/LinedList"/>
    <dgm:cxn modelId="{BF1FD31E-E7ED-4466-B2FE-4295CA273B48}" type="presParOf" srcId="{2AD5AD4A-D06C-49D6-9CD0-28B0165FADC0}" destId="{8E824BA5-B1D6-4CDF-83E6-4A7DE21D0FF3}" srcOrd="2" destOrd="0" presId="urn:microsoft.com/office/officeart/2008/layout/LinedList"/>
    <dgm:cxn modelId="{4A8E42DF-2891-4D5E-86E8-55BDE3B6AE62}" type="presParOf" srcId="{6ABF5C39-D509-403C-9D4A-BD761C48073D}" destId="{7EED439F-C4B3-4E29-9881-EE2BFCFFD35C}" srcOrd="8" destOrd="0" presId="urn:microsoft.com/office/officeart/2008/layout/LinedList"/>
    <dgm:cxn modelId="{3E084D46-3740-43F8-A365-39316E2D44DA}" type="presParOf" srcId="{6ABF5C39-D509-403C-9D4A-BD761C48073D}" destId="{26238916-CB42-4857-A124-2FA7157C27A0}" srcOrd="9" destOrd="0" presId="urn:microsoft.com/office/officeart/2008/layout/LinedList"/>
    <dgm:cxn modelId="{409D02C2-1D62-4F67-B489-083F093A5603}" type="presParOf" srcId="{6ABF5C39-D509-403C-9D4A-BD761C48073D}" destId="{7B05D30A-6EFD-4741-8423-EB46D0CB2F3F}" srcOrd="10" destOrd="0" presId="urn:microsoft.com/office/officeart/2008/layout/LinedList"/>
    <dgm:cxn modelId="{B3CAD31F-31CC-4037-8C91-676CDDA1127D}" type="presParOf" srcId="{7B05D30A-6EFD-4741-8423-EB46D0CB2F3F}" destId="{416DAD67-D27E-43E0-9AC3-DFEA6D623C19}" srcOrd="0" destOrd="0" presId="urn:microsoft.com/office/officeart/2008/layout/LinedList"/>
    <dgm:cxn modelId="{CCF89AFF-F3FA-49E4-910D-C0C92952D0FC}" type="presParOf" srcId="{7B05D30A-6EFD-4741-8423-EB46D0CB2F3F}" destId="{31D1BA50-CED3-41AD-A6D3-CDF5ACB7F592}" srcOrd="1" destOrd="0" presId="urn:microsoft.com/office/officeart/2008/layout/LinedList"/>
    <dgm:cxn modelId="{6F798DBD-A6A8-4B07-A14E-3C26B6BAB44B}" type="presParOf" srcId="{7B05D30A-6EFD-4741-8423-EB46D0CB2F3F}" destId="{84FCE374-DE2A-4AA2-B895-011F5DEBAA06}" srcOrd="2" destOrd="0" presId="urn:microsoft.com/office/officeart/2008/layout/LinedList"/>
    <dgm:cxn modelId="{538AEC88-DC86-4E0F-80D1-4B473C4EB0EC}" type="presParOf" srcId="{6ABF5C39-D509-403C-9D4A-BD761C48073D}" destId="{6D7A9F35-AED1-4AA3-9DB2-8653BC0E6DD6}" srcOrd="11" destOrd="0" presId="urn:microsoft.com/office/officeart/2008/layout/LinedList"/>
    <dgm:cxn modelId="{510E4360-6D40-48D9-AF27-53DAAECA10A8}" type="presParOf" srcId="{6ABF5C39-D509-403C-9D4A-BD761C48073D}" destId="{D95992C7-B158-4AA3-8EEF-EFA4D75BC5DB}" srcOrd="12" destOrd="0" presId="urn:microsoft.com/office/officeart/2008/layout/LinedList"/>
    <dgm:cxn modelId="{1E9A0DDC-036C-47C7-91EF-31BBD2BE653E}" type="presParOf" srcId="{6ABF5C39-D509-403C-9D4A-BD761C48073D}" destId="{AEE990A8-67A0-4FB8-9A2C-BED265F0D6FA}" srcOrd="13" destOrd="0" presId="urn:microsoft.com/office/officeart/2008/layout/LinedList"/>
    <dgm:cxn modelId="{A93D076B-2A93-46D0-BDE2-ED2A14B0D0F9}" type="presParOf" srcId="{AEE990A8-67A0-4FB8-9A2C-BED265F0D6FA}" destId="{9565BF1F-923E-4DF3-88CD-ED8FB90FF3FC}" srcOrd="0" destOrd="0" presId="urn:microsoft.com/office/officeart/2008/layout/LinedList"/>
    <dgm:cxn modelId="{3A2A0AF1-37D8-442F-A30E-385AE2F9658B}" type="presParOf" srcId="{AEE990A8-67A0-4FB8-9A2C-BED265F0D6FA}" destId="{68066F74-3D18-426B-98B4-B15E2792FC29}" srcOrd="1" destOrd="0" presId="urn:microsoft.com/office/officeart/2008/layout/LinedList"/>
    <dgm:cxn modelId="{3F08EBBE-A7A3-494C-9B38-A29803FC029B}" type="presParOf" srcId="{AEE990A8-67A0-4FB8-9A2C-BED265F0D6FA}" destId="{9FEB81D9-D75C-49D7-AE3F-21C4158D6CE3}" srcOrd="2" destOrd="0" presId="urn:microsoft.com/office/officeart/2008/layout/LinedList"/>
    <dgm:cxn modelId="{3EDABCB1-2452-4BBE-81C8-D00C24699C53}" type="presParOf" srcId="{6ABF5C39-D509-403C-9D4A-BD761C48073D}" destId="{06640293-F362-4829-95E7-00D966BB02C5}" srcOrd="14" destOrd="0" presId="urn:microsoft.com/office/officeart/2008/layout/LinedList"/>
    <dgm:cxn modelId="{639B04A7-9C85-4A9B-9A4E-251878CF9CA6}" type="presParOf" srcId="{6ABF5C39-D509-403C-9D4A-BD761C48073D}" destId="{3B68DFEF-C9DB-470D-B388-0C2675C1B945}" srcOrd="15" destOrd="0" presId="urn:microsoft.com/office/officeart/2008/layout/LinedList"/>
    <dgm:cxn modelId="{D12A7AF4-549C-4163-ABD1-E836A77884E9}" type="presParOf" srcId="{6ABF5C39-D509-403C-9D4A-BD761C48073D}" destId="{93F09CF0-90FD-4091-9A81-E36162513361}" srcOrd="16" destOrd="0" presId="urn:microsoft.com/office/officeart/2008/layout/LinedList"/>
    <dgm:cxn modelId="{D5C1055D-2240-464E-BE55-0AAA6FB60656}" type="presParOf" srcId="{93F09CF0-90FD-4091-9A81-E36162513361}" destId="{9D1617C8-3306-4A40-8045-5D67D3DB496A}" srcOrd="0" destOrd="0" presId="urn:microsoft.com/office/officeart/2008/layout/LinedList"/>
    <dgm:cxn modelId="{C4B682DD-EBC1-4018-8BBB-881DB49A6769}" type="presParOf" srcId="{93F09CF0-90FD-4091-9A81-E36162513361}" destId="{EBC6DF6A-2911-402B-903A-A8708D084209}" srcOrd="1" destOrd="0" presId="urn:microsoft.com/office/officeart/2008/layout/LinedList"/>
    <dgm:cxn modelId="{A2E7A8B5-C232-4663-B7EA-136A094F6B8F}" type="presParOf" srcId="{93F09CF0-90FD-4091-9A81-E36162513361}" destId="{904BC24F-CC3F-4928-84FD-482D586781FE}" srcOrd="2" destOrd="0" presId="urn:microsoft.com/office/officeart/2008/layout/LinedList"/>
    <dgm:cxn modelId="{46B03777-C5C2-4FDE-8C00-90C1AE9B8B7B}" type="presParOf" srcId="{6ABF5C39-D509-403C-9D4A-BD761C48073D}" destId="{D9D13518-DFF2-4F18-B7A6-B9546777ED36}" srcOrd="17" destOrd="0" presId="urn:microsoft.com/office/officeart/2008/layout/LinedList"/>
    <dgm:cxn modelId="{55F10BCE-DC1C-481D-890C-18F08D53233B}" type="presParOf" srcId="{6ABF5C39-D509-403C-9D4A-BD761C48073D}" destId="{1733EE5F-E7EF-4573-BF50-4B8BBAB4A7E3}" srcOrd="18" destOrd="0" presId="urn:microsoft.com/office/officeart/2008/layout/LinedList"/>
    <dgm:cxn modelId="{C1658792-2D72-40A6-9B82-0B2992BD34E6}" type="presParOf" srcId="{6ABF5C39-D509-403C-9D4A-BD761C48073D}" destId="{60184F10-DF94-4093-8BB1-0E4D280170FA}" srcOrd="19" destOrd="0" presId="urn:microsoft.com/office/officeart/2008/layout/LinedList"/>
    <dgm:cxn modelId="{4FAAAC66-A1A0-4949-B958-319BAD9F1D48}" type="presParOf" srcId="{60184F10-DF94-4093-8BB1-0E4D280170FA}" destId="{9FFC731B-5A87-488A-A343-679EF5592685}" srcOrd="0" destOrd="0" presId="urn:microsoft.com/office/officeart/2008/layout/LinedList"/>
    <dgm:cxn modelId="{01171E84-F4C1-41AC-A50C-5B0E39A20DA5}" type="presParOf" srcId="{60184F10-DF94-4093-8BB1-0E4D280170FA}" destId="{DEAE4743-3967-4963-8488-6D10679E803C}" srcOrd="1" destOrd="0" presId="urn:microsoft.com/office/officeart/2008/layout/LinedList"/>
    <dgm:cxn modelId="{13BA6B3E-8F80-4F55-BA7C-BCFB967D43DD}" type="presParOf" srcId="{60184F10-DF94-4093-8BB1-0E4D280170FA}" destId="{C4CD9D3D-3AF4-486D-B71A-A76B0453771B}" srcOrd="2" destOrd="0" presId="urn:microsoft.com/office/officeart/2008/layout/LinedList"/>
    <dgm:cxn modelId="{1DCCD0B0-47B4-45EF-AEB9-052A76E09AA5}" type="presParOf" srcId="{6ABF5C39-D509-403C-9D4A-BD761C48073D}" destId="{D9E5CED2-6B33-4D41-A3EE-ABD53B99E0ED}" srcOrd="20" destOrd="0" presId="urn:microsoft.com/office/officeart/2008/layout/LinedList"/>
    <dgm:cxn modelId="{2C2B97A9-1DC7-4DFE-A7E1-0DDF2B2434EB}" type="presParOf" srcId="{6ABF5C39-D509-403C-9D4A-BD761C48073D}" destId="{21547567-0856-470B-B005-1BFD24DB5ED2}" srcOrd="21" destOrd="0" presId="urn:microsoft.com/office/officeart/2008/layout/LinedList"/>
    <dgm:cxn modelId="{C6AADA0D-4E52-41A4-8239-672690D5351F}" type="presParOf" srcId="{6ABF5C39-D509-403C-9D4A-BD761C48073D}" destId="{DB77C9DE-5732-41D3-A89C-A1677FB83A16}" srcOrd="22" destOrd="0" presId="urn:microsoft.com/office/officeart/2008/layout/LinedList"/>
    <dgm:cxn modelId="{BBB2E8F7-0605-49FD-B966-8A75BA1C4691}" type="presParOf" srcId="{DB77C9DE-5732-41D3-A89C-A1677FB83A16}" destId="{34B67B76-8BFB-481D-8841-77BF18772F0C}" srcOrd="0" destOrd="0" presId="urn:microsoft.com/office/officeart/2008/layout/LinedList"/>
    <dgm:cxn modelId="{23F451A9-37F7-4DF9-BD3D-850898945A50}" type="presParOf" srcId="{DB77C9DE-5732-41D3-A89C-A1677FB83A16}" destId="{73AFCAC0-7557-461C-B35D-AD13D4DC4A59}" srcOrd="1" destOrd="0" presId="urn:microsoft.com/office/officeart/2008/layout/LinedList"/>
    <dgm:cxn modelId="{1E575C8B-492A-4C1C-A5D5-C16C7FADC284}" type="presParOf" srcId="{DB77C9DE-5732-41D3-A89C-A1677FB83A16}" destId="{7D44F4B4-5D96-4138-9163-0A3BDC010794}" srcOrd="2" destOrd="0" presId="urn:microsoft.com/office/officeart/2008/layout/LinedList"/>
    <dgm:cxn modelId="{69E69FAE-BF0B-43A4-B6E5-3A2D3CBCA3C0}" type="presParOf" srcId="{6ABF5C39-D509-403C-9D4A-BD761C48073D}" destId="{FE4A32A5-F4C7-46DB-A52C-E8807093B8E2}" srcOrd="23" destOrd="0" presId="urn:microsoft.com/office/officeart/2008/layout/LinedList"/>
    <dgm:cxn modelId="{4C07E416-8332-424E-B5FC-2BA073E116BB}" type="presParOf" srcId="{6ABF5C39-D509-403C-9D4A-BD761C48073D}" destId="{29F943AC-0824-403E-8411-94591BC7A056}" srcOrd="24"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F8A48D-3954-4E47-8EE1-A7B115D872D6}" type="doc">
      <dgm:prSet loTypeId="urn:microsoft.com/office/officeart/2005/8/layout/matrix1" loCatId="matrix" qsTypeId="urn:microsoft.com/office/officeart/2005/8/quickstyle/simple3" qsCatId="simple" csTypeId="urn:microsoft.com/office/officeart/2005/8/colors/colorful2" csCatId="colorful" phldr="1"/>
      <dgm:spPr/>
      <dgm:t>
        <a:bodyPr/>
        <a:lstStyle/>
        <a:p>
          <a:endParaRPr lang="es-MX"/>
        </a:p>
      </dgm:t>
    </dgm:pt>
    <dgm:pt modelId="{ABF9CD39-BBC0-4923-85FB-387A51A82FA9}">
      <dgm:prSet phldrT="[Texto]" custT="1"/>
      <dgm:spPr/>
      <dgm:t>
        <a:bodyPr/>
        <a:lstStyle/>
        <a:p>
          <a:r>
            <a:rPr lang="es-MX" sz="2000" b="1" dirty="0"/>
            <a:t>LO QUE FUNCIONA.</a:t>
          </a:r>
        </a:p>
        <a:p>
          <a:r>
            <a:rPr lang="es-MX" sz="2000" b="1" dirty="0"/>
            <a:t>INTERVENCIONES…</a:t>
          </a:r>
        </a:p>
      </dgm:t>
    </dgm:pt>
    <dgm:pt modelId="{A6ABFAEC-5202-4C43-B043-8DAEBF5AE50A}" type="parTrans" cxnId="{6FD2FA66-607E-4DC2-BFC2-3A19372D7E51}">
      <dgm:prSet/>
      <dgm:spPr/>
      <dgm:t>
        <a:bodyPr/>
        <a:lstStyle/>
        <a:p>
          <a:endParaRPr lang="es-MX"/>
        </a:p>
      </dgm:t>
    </dgm:pt>
    <dgm:pt modelId="{B074F7C2-1A57-432D-A371-A13D555CF216}" type="sibTrans" cxnId="{6FD2FA66-607E-4DC2-BFC2-3A19372D7E51}">
      <dgm:prSet/>
      <dgm:spPr/>
      <dgm:t>
        <a:bodyPr/>
        <a:lstStyle/>
        <a:p>
          <a:endParaRPr lang="es-MX"/>
        </a:p>
      </dgm:t>
    </dgm:pt>
    <dgm:pt modelId="{40C768CE-B9B2-4F3A-A86D-58B7D8CA5718}">
      <dgm:prSet phldrT="[Texto]" custT="1"/>
      <dgm:spPr/>
      <dgm:t>
        <a:bodyPr/>
        <a:lstStyle/>
        <a:p>
          <a:r>
            <a:rPr lang="es-MX" sz="2400" b="1" dirty="0"/>
            <a:t>INTEGRALES</a:t>
          </a:r>
        </a:p>
        <a:p>
          <a:r>
            <a:rPr lang="es-MX" sz="2000" dirty="0"/>
            <a:t>Operan en el currículo, clima escolar, vinculación con la comunidad, OSC e instituciones públicas y privadas.</a:t>
          </a:r>
        </a:p>
        <a:p>
          <a:r>
            <a:rPr lang="es-MX" sz="2000" dirty="0"/>
            <a:t>Con enfoque de derechos</a:t>
          </a:r>
        </a:p>
      </dgm:t>
    </dgm:pt>
    <dgm:pt modelId="{1FC5BE1F-F9F7-44E5-B0D9-0D72EAD88717}" type="parTrans" cxnId="{A5AFB775-7334-4230-A8EA-5B40CFBD64CD}">
      <dgm:prSet/>
      <dgm:spPr/>
      <dgm:t>
        <a:bodyPr/>
        <a:lstStyle/>
        <a:p>
          <a:endParaRPr lang="es-MX"/>
        </a:p>
      </dgm:t>
    </dgm:pt>
    <dgm:pt modelId="{BB9271C7-3F16-4851-89BF-808D518CC457}" type="sibTrans" cxnId="{A5AFB775-7334-4230-A8EA-5B40CFBD64CD}">
      <dgm:prSet/>
      <dgm:spPr/>
      <dgm:t>
        <a:bodyPr/>
        <a:lstStyle/>
        <a:p>
          <a:endParaRPr lang="es-MX"/>
        </a:p>
      </dgm:t>
    </dgm:pt>
    <dgm:pt modelId="{CC2666FE-81B5-4DD1-B498-3EC494BC76C1}">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sz="2400" b="1" dirty="0"/>
            <a:t>ESTRUCTURADAS</a:t>
          </a:r>
        </a:p>
        <a:p>
          <a:pPr marL="0" marR="0" indent="0" defTabSz="914400" eaLnBrk="1" fontAlgn="auto" latinLnBrk="0" hangingPunct="1">
            <a:lnSpc>
              <a:spcPct val="100000"/>
            </a:lnSpc>
            <a:spcBef>
              <a:spcPts val="0"/>
            </a:spcBef>
            <a:spcAft>
              <a:spcPts val="0"/>
            </a:spcAft>
            <a:buClrTx/>
            <a:buSzTx/>
            <a:buFontTx/>
            <a:buNone/>
            <a:tabLst/>
            <a:defRPr/>
          </a:pPr>
          <a:r>
            <a:rPr lang="es-MX" sz="2000" dirty="0"/>
            <a:t>Con diagnósticos, políticas, protocolos e indicadores claros, evaluables, a cargo de un grupo promotor y con capacitación sistemática.</a:t>
          </a:r>
        </a:p>
        <a:p>
          <a:pPr defTabSz="977900">
            <a:lnSpc>
              <a:spcPct val="90000"/>
            </a:lnSpc>
            <a:spcBef>
              <a:spcPct val="0"/>
            </a:spcBef>
            <a:spcAft>
              <a:spcPct val="35000"/>
            </a:spcAft>
          </a:pPr>
          <a:endParaRPr lang="es-MX" sz="2000" dirty="0"/>
        </a:p>
      </dgm:t>
    </dgm:pt>
    <dgm:pt modelId="{26B23CB9-2847-4F8D-83B9-215C2E1108EC}" type="parTrans" cxnId="{3CB31C36-A008-4B67-87FB-7D02E3814F7F}">
      <dgm:prSet/>
      <dgm:spPr/>
      <dgm:t>
        <a:bodyPr/>
        <a:lstStyle/>
        <a:p>
          <a:endParaRPr lang="es-MX"/>
        </a:p>
      </dgm:t>
    </dgm:pt>
    <dgm:pt modelId="{07CA8573-AB48-4B69-A2A4-865916AF4CD1}" type="sibTrans" cxnId="{3CB31C36-A008-4B67-87FB-7D02E3814F7F}">
      <dgm:prSet/>
      <dgm:spPr/>
      <dgm:t>
        <a:bodyPr/>
        <a:lstStyle/>
        <a:p>
          <a:endParaRPr lang="es-MX"/>
        </a:p>
      </dgm:t>
    </dgm:pt>
    <dgm:pt modelId="{DEA27376-CDE7-46AB-9DA3-EB20B0CADAA0}">
      <dgm:prSet phldrT="[Texto]" phldr="1"/>
      <dgm:spPr/>
      <dgm:t>
        <a:bodyPr/>
        <a:lstStyle/>
        <a:p>
          <a:endParaRPr lang="es-MX" dirty="0"/>
        </a:p>
      </dgm:t>
    </dgm:pt>
    <dgm:pt modelId="{D09F388E-D823-4CB7-8160-C36D337F4C7B}" type="parTrans" cxnId="{C89B27A3-37AD-46DA-AC4E-18AC1ED3C97D}">
      <dgm:prSet/>
      <dgm:spPr/>
      <dgm:t>
        <a:bodyPr/>
        <a:lstStyle/>
        <a:p>
          <a:endParaRPr lang="es-MX"/>
        </a:p>
      </dgm:t>
    </dgm:pt>
    <dgm:pt modelId="{6BC2F1B2-3400-40F7-A9C8-A793E870D1FB}" type="sibTrans" cxnId="{C89B27A3-37AD-46DA-AC4E-18AC1ED3C97D}">
      <dgm:prSet/>
      <dgm:spPr/>
      <dgm:t>
        <a:bodyPr/>
        <a:lstStyle/>
        <a:p>
          <a:endParaRPr lang="es-MX"/>
        </a:p>
      </dgm:t>
    </dgm:pt>
    <dgm:pt modelId="{1A3F016F-2C83-4DFD-B674-7CAD02DACD7B}">
      <dgm:prSet phldrT="[Texto]" phldr="1"/>
      <dgm:spPr/>
      <dgm:t>
        <a:bodyPr/>
        <a:lstStyle/>
        <a:p>
          <a:endParaRPr lang="es-MX" dirty="0"/>
        </a:p>
      </dgm:t>
    </dgm:pt>
    <dgm:pt modelId="{732F8C60-2EA1-4153-87C7-C6C35401FEB3}" type="parTrans" cxnId="{29911689-02A7-4DE2-9DE3-8202938383E7}">
      <dgm:prSet/>
      <dgm:spPr/>
      <dgm:t>
        <a:bodyPr/>
        <a:lstStyle/>
        <a:p>
          <a:endParaRPr lang="es-MX"/>
        </a:p>
      </dgm:t>
    </dgm:pt>
    <dgm:pt modelId="{B92674E5-6299-44B4-831F-70942760D6C4}" type="sibTrans" cxnId="{29911689-02A7-4DE2-9DE3-8202938383E7}">
      <dgm:prSet/>
      <dgm:spPr/>
      <dgm:t>
        <a:bodyPr/>
        <a:lstStyle/>
        <a:p>
          <a:endParaRPr lang="es-MX"/>
        </a:p>
      </dgm:t>
    </dgm:pt>
    <dgm:pt modelId="{322E82DD-54FB-4975-8612-A3C1897C3D62}">
      <dgm:prSet custT="1"/>
      <dgm:spPr/>
      <dgm:t>
        <a:bodyPr/>
        <a:lstStyle/>
        <a:p>
          <a:r>
            <a:rPr lang="es-MX" sz="2400" b="1" dirty="0"/>
            <a:t>INSTITUCIONALIZADAS</a:t>
          </a:r>
        </a:p>
        <a:p>
          <a:r>
            <a:rPr lang="es-MX" sz="2000" dirty="0"/>
            <a:t>Derivan de una política nacional, se insertan en la planeación general de la institución, de largo plazo, con claros protocolos de atención. </a:t>
          </a:r>
        </a:p>
      </dgm:t>
    </dgm:pt>
    <dgm:pt modelId="{04845EEA-2CB9-498A-B4EF-289B69B34BCC}" type="parTrans" cxnId="{113B73B4-D4F5-4318-9D63-0DCA60F2E291}">
      <dgm:prSet/>
      <dgm:spPr/>
      <dgm:t>
        <a:bodyPr/>
        <a:lstStyle/>
        <a:p>
          <a:endParaRPr lang="es-MX"/>
        </a:p>
      </dgm:t>
    </dgm:pt>
    <dgm:pt modelId="{6EE395D8-9500-445F-AC33-5B471D0B39EF}" type="sibTrans" cxnId="{113B73B4-D4F5-4318-9D63-0DCA60F2E291}">
      <dgm:prSet/>
      <dgm:spPr/>
      <dgm:t>
        <a:bodyPr/>
        <a:lstStyle/>
        <a:p>
          <a:endParaRPr lang="es-MX"/>
        </a:p>
      </dgm:t>
    </dgm:pt>
    <dgm:pt modelId="{51FA8368-C9E2-49EE-ACFE-6C7CF5D65B27}">
      <dgm:prSet custT="1"/>
      <dgm:spPr/>
      <dgm:t>
        <a:bodyPr/>
        <a:lstStyle/>
        <a:p>
          <a:pPr algn="l"/>
          <a:r>
            <a:rPr lang="es-MX" sz="2000" b="1" dirty="0"/>
            <a:t>PARTICIPATIVAS</a:t>
          </a:r>
        </a:p>
        <a:p>
          <a:pPr algn="l"/>
          <a:r>
            <a:rPr lang="es-MX" sz="2000" dirty="0"/>
            <a:t>Involucran a toda la comunidad escolar, a padres de familia y comunidad. Se adaptan a nuevas propuestas y necesidades.</a:t>
          </a:r>
        </a:p>
        <a:p>
          <a:pPr algn="l"/>
          <a:r>
            <a:rPr lang="es-MX" sz="2000" dirty="0"/>
            <a:t>Compromiso de los directivos y del personal.</a:t>
          </a:r>
        </a:p>
        <a:p>
          <a:pPr algn="ctr"/>
          <a:endParaRPr lang="es-MX" sz="1800" dirty="0"/>
        </a:p>
      </dgm:t>
    </dgm:pt>
    <dgm:pt modelId="{A1A518DD-1A51-4CC5-9BAA-B851C68B6BE3}" type="parTrans" cxnId="{A246C868-B81F-4B43-A226-A505BC87A8CF}">
      <dgm:prSet/>
      <dgm:spPr/>
      <dgm:t>
        <a:bodyPr/>
        <a:lstStyle/>
        <a:p>
          <a:endParaRPr lang="es-MX"/>
        </a:p>
      </dgm:t>
    </dgm:pt>
    <dgm:pt modelId="{28E354D4-CED0-41F8-B230-56CF11D639A3}" type="sibTrans" cxnId="{A246C868-B81F-4B43-A226-A505BC87A8CF}">
      <dgm:prSet/>
      <dgm:spPr/>
      <dgm:t>
        <a:bodyPr/>
        <a:lstStyle/>
        <a:p>
          <a:endParaRPr lang="es-MX"/>
        </a:p>
      </dgm:t>
    </dgm:pt>
    <dgm:pt modelId="{F8B78887-ED17-483C-A954-16374F87BE22}">
      <dgm:prSet/>
      <dgm:spPr/>
      <dgm:t>
        <a:bodyPr/>
        <a:lstStyle/>
        <a:p>
          <a:endParaRPr lang="es-MX"/>
        </a:p>
      </dgm:t>
    </dgm:pt>
    <dgm:pt modelId="{358E4200-CD6B-49D6-8F38-EB90BCA7A17D}" type="parTrans" cxnId="{474D82C9-7782-4179-AFEF-7C2892727498}">
      <dgm:prSet/>
      <dgm:spPr/>
      <dgm:t>
        <a:bodyPr/>
        <a:lstStyle/>
        <a:p>
          <a:endParaRPr lang="es-MX"/>
        </a:p>
      </dgm:t>
    </dgm:pt>
    <dgm:pt modelId="{64309562-0ABF-4779-8AF5-8EC546127C07}" type="sibTrans" cxnId="{474D82C9-7782-4179-AFEF-7C2892727498}">
      <dgm:prSet/>
      <dgm:spPr/>
      <dgm:t>
        <a:bodyPr/>
        <a:lstStyle/>
        <a:p>
          <a:endParaRPr lang="es-MX"/>
        </a:p>
      </dgm:t>
    </dgm:pt>
    <dgm:pt modelId="{C5BEF65F-E3D6-4335-B373-0AE7218ECD82}" type="pres">
      <dgm:prSet presAssocID="{10F8A48D-3954-4E47-8EE1-A7B115D872D6}" presName="diagram" presStyleCnt="0">
        <dgm:presLayoutVars>
          <dgm:chMax val="1"/>
          <dgm:dir/>
          <dgm:animLvl val="ctr"/>
          <dgm:resizeHandles val="exact"/>
        </dgm:presLayoutVars>
      </dgm:prSet>
      <dgm:spPr/>
      <dgm:t>
        <a:bodyPr/>
        <a:lstStyle/>
        <a:p>
          <a:endParaRPr lang="es-MX"/>
        </a:p>
      </dgm:t>
    </dgm:pt>
    <dgm:pt modelId="{2F14D8BF-C801-435C-AA4B-75E389F4B80E}" type="pres">
      <dgm:prSet presAssocID="{10F8A48D-3954-4E47-8EE1-A7B115D872D6}" presName="matrix" presStyleCnt="0"/>
      <dgm:spPr/>
    </dgm:pt>
    <dgm:pt modelId="{D14158FC-885F-4770-9D95-BD5C2C345FC7}" type="pres">
      <dgm:prSet presAssocID="{10F8A48D-3954-4E47-8EE1-A7B115D872D6}" presName="tile1" presStyleLbl="node1" presStyleIdx="0" presStyleCnt="4"/>
      <dgm:spPr/>
      <dgm:t>
        <a:bodyPr/>
        <a:lstStyle/>
        <a:p>
          <a:endParaRPr lang="es-MX"/>
        </a:p>
      </dgm:t>
    </dgm:pt>
    <dgm:pt modelId="{B01D77AB-79E2-47AE-B51C-70AB25884A2B}" type="pres">
      <dgm:prSet presAssocID="{10F8A48D-3954-4E47-8EE1-A7B115D872D6}" presName="tile1text" presStyleLbl="node1" presStyleIdx="0" presStyleCnt="4">
        <dgm:presLayoutVars>
          <dgm:chMax val="0"/>
          <dgm:chPref val="0"/>
          <dgm:bulletEnabled val="1"/>
        </dgm:presLayoutVars>
      </dgm:prSet>
      <dgm:spPr/>
      <dgm:t>
        <a:bodyPr/>
        <a:lstStyle/>
        <a:p>
          <a:endParaRPr lang="es-MX"/>
        </a:p>
      </dgm:t>
    </dgm:pt>
    <dgm:pt modelId="{FF25C654-0AAB-4D89-B624-5B343DE7A5D4}" type="pres">
      <dgm:prSet presAssocID="{10F8A48D-3954-4E47-8EE1-A7B115D872D6}" presName="tile2" presStyleLbl="node1" presStyleIdx="1" presStyleCnt="4" custLinFactNeighborX="-153" custLinFactNeighborY="-1121"/>
      <dgm:spPr/>
      <dgm:t>
        <a:bodyPr/>
        <a:lstStyle/>
        <a:p>
          <a:endParaRPr lang="es-MX"/>
        </a:p>
      </dgm:t>
    </dgm:pt>
    <dgm:pt modelId="{4D7EF22C-4F9B-4658-9C7B-A8E52B0A8C83}" type="pres">
      <dgm:prSet presAssocID="{10F8A48D-3954-4E47-8EE1-A7B115D872D6}" presName="tile2text" presStyleLbl="node1" presStyleIdx="1" presStyleCnt="4">
        <dgm:presLayoutVars>
          <dgm:chMax val="0"/>
          <dgm:chPref val="0"/>
          <dgm:bulletEnabled val="1"/>
        </dgm:presLayoutVars>
      </dgm:prSet>
      <dgm:spPr/>
      <dgm:t>
        <a:bodyPr/>
        <a:lstStyle/>
        <a:p>
          <a:endParaRPr lang="es-MX"/>
        </a:p>
      </dgm:t>
    </dgm:pt>
    <dgm:pt modelId="{2967FAAD-63EF-4616-BFD3-56AED1F2B6D4}" type="pres">
      <dgm:prSet presAssocID="{10F8A48D-3954-4E47-8EE1-A7B115D872D6}" presName="tile3" presStyleLbl="node1" presStyleIdx="2" presStyleCnt="4"/>
      <dgm:spPr/>
      <dgm:t>
        <a:bodyPr/>
        <a:lstStyle/>
        <a:p>
          <a:endParaRPr lang="es-MX"/>
        </a:p>
      </dgm:t>
    </dgm:pt>
    <dgm:pt modelId="{AC972A0E-0428-4E4D-A67A-319EEB5A548D}" type="pres">
      <dgm:prSet presAssocID="{10F8A48D-3954-4E47-8EE1-A7B115D872D6}" presName="tile3text" presStyleLbl="node1" presStyleIdx="2" presStyleCnt="4">
        <dgm:presLayoutVars>
          <dgm:chMax val="0"/>
          <dgm:chPref val="0"/>
          <dgm:bulletEnabled val="1"/>
        </dgm:presLayoutVars>
      </dgm:prSet>
      <dgm:spPr/>
      <dgm:t>
        <a:bodyPr/>
        <a:lstStyle/>
        <a:p>
          <a:endParaRPr lang="es-MX"/>
        </a:p>
      </dgm:t>
    </dgm:pt>
    <dgm:pt modelId="{FE9523E6-E492-457C-AB8E-ED69AE5CF0DC}" type="pres">
      <dgm:prSet presAssocID="{10F8A48D-3954-4E47-8EE1-A7B115D872D6}" presName="tile4" presStyleLbl="node1" presStyleIdx="3" presStyleCnt="4"/>
      <dgm:spPr/>
      <dgm:t>
        <a:bodyPr/>
        <a:lstStyle/>
        <a:p>
          <a:endParaRPr lang="es-MX"/>
        </a:p>
      </dgm:t>
    </dgm:pt>
    <dgm:pt modelId="{E877A1CD-6433-4011-9728-B6451A0AB116}" type="pres">
      <dgm:prSet presAssocID="{10F8A48D-3954-4E47-8EE1-A7B115D872D6}" presName="tile4text" presStyleLbl="node1" presStyleIdx="3" presStyleCnt="4">
        <dgm:presLayoutVars>
          <dgm:chMax val="0"/>
          <dgm:chPref val="0"/>
          <dgm:bulletEnabled val="1"/>
        </dgm:presLayoutVars>
      </dgm:prSet>
      <dgm:spPr/>
      <dgm:t>
        <a:bodyPr/>
        <a:lstStyle/>
        <a:p>
          <a:endParaRPr lang="es-MX"/>
        </a:p>
      </dgm:t>
    </dgm:pt>
    <dgm:pt modelId="{4789CF0E-5057-401A-907E-8651B2200F77}" type="pres">
      <dgm:prSet presAssocID="{10F8A48D-3954-4E47-8EE1-A7B115D872D6}" presName="centerTile" presStyleLbl="fgShp" presStyleIdx="0" presStyleCnt="1" custScaleX="119095" custScaleY="75359">
        <dgm:presLayoutVars>
          <dgm:chMax val="0"/>
          <dgm:chPref val="0"/>
        </dgm:presLayoutVars>
      </dgm:prSet>
      <dgm:spPr/>
      <dgm:t>
        <a:bodyPr/>
        <a:lstStyle/>
        <a:p>
          <a:endParaRPr lang="es-MX"/>
        </a:p>
      </dgm:t>
    </dgm:pt>
  </dgm:ptLst>
  <dgm:cxnLst>
    <dgm:cxn modelId="{E0981A09-7B7C-4320-933E-D1642ED33A9F}" type="presOf" srcId="{322E82DD-54FB-4975-8612-A3C1897C3D62}" destId="{FE9523E6-E492-457C-AB8E-ED69AE5CF0DC}" srcOrd="0" destOrd="0" presId="urn:microsoft.com/office/officeart/2005/8/layout/matrix1"/>
    <dgm:cxn modelId="{A5AFB775-7334-4230-A8EA-5B40CFBD64CD}" srcId="{ABF9CD39-BBC0-4923-85FB-387A51A82FA9}" destId="{40C768CE-B9B2-4F3A-A86D-58B7D8CA5718}" srcOrd="0" destOrd="0" parTransId="{1FC5BE1F-F9F7-44E5-B0D9-0D72EAD88717}" sibTransId="{BB9271C7-3F16-4851-89BF-808D518CC457}"/>
    <dgm:cxn modelId="{646F8F3F-71A8-4B09-896D-9555F0D88E59}" type="presOf" srcId="{322E82DD-54FB-4975-8612-A3C1897C3D62}" destId="{E877A1CD-6433-4011-9728-B6451A0AB116}" srcOrd="1" destOrd="0" presId="urn:microsoft.com/office/officeart/2005/8/layout/matrix1"/>
    <dgm:cxn modelId="{BA136203-2AC5-4E77-A12D-D6814F79DF4E}" type="presOf" srcId="{CC2666FE-81B5-4DD1-B498-3EC494BC76C1}" destId="{FF25C654-0AAB-4D89-B624-5B343DE7A5D4}" srcOrd="0" destOrd="0" presId="urn:microsoft.com/office/officeart/2005/8/layout/matrix1"/>
    <dgm:cxn modelId="{464CE2A8-3EFE-4117-9B45-68467E227294}" type="presOf" srcId="{CC2666FE-81B5-4DD1-B498-3EC494BC76C1}" destId="{4D7EF22C-4F9B-4658-9C7B-A8E52B0A8C83}" srcOrd="1" destOrd="0" presId="urn:microsoft.com/office/officeart/2005/8/layout/matrix1"/>
    <dgm:cxn modelId="{A20A9E32-28D4-463F-A40B-EDB9317D63D8}" type="presOf" srcId="{10F8A48D-3954-4E47-8EE1-A7B115D872D6}" destId="{C5BEF65F-E3D6-4335-B373-0AE7218ECD82}" srcOrd="0" destOrd="0" presId="urn:microsoft.com/office/officeart/2005/8/layout/matrix1"/>
    <dgm:cxn modelId="{113B73B4-D4F5-4318-9D63-0DCA60F2E291}" srcId="{ABF9CD39-BBC0-4923-85FB-387A51A82FA9}" destId="{322E82DD-54FB-4975-8612-A3C1897C3D62}" srcOrd="3" destOrd="0" parTransId="{04845EEA-2CB9-498A-B4EF-289B69B34BCC}" sibTransId="{6EE395D8-9500-445F-AC33-5B471D0B39EF}"/>
    <dgm:cxn modelId="{0392838A-F87B-4F90-9645-2BE53F8C9A59}" type="presOf" srcId="{51FA8368-C9E2-49EE-ACFE-6C7CF5D65B27}" destId="{2967FAAD-63EF-4616-BFD3-56AED1F2B6D4}" srcOrd="0" destOrd="0" presId="urn:microsoft.com/office/officeart/2005/8/layout/matrix1"/>
    <dgm:cxn modelId="{E9A69A8E-5B9B-45D8-9139-70BEF12E50FD}" type="presOf" srcId="{51FA8368-C9E2-49EE-ACFE-6C7CF5D65B27}" destId="{AC972A0E-0428-4E4D-A67A-319EEB5A548D}" srcOrd="1" destOrd="0" presId="urn:microsoft.com/office/officeart/2005/8/layout/matrix1"/>
    <dgm:cxn modelId="{C89B27A3-37AD-46DA-AC4E-18AC1ED3C97D}" srcId="{ABF9CD39-BBC0-4923-85FB-387A51A82FA9}" destId="{DEA27376-CDE7-46AB-9DA3-EB20B0CADAA0}" srcOrd="5" destOrd="0" parTransId="{D09F388E-D823-4CB7-8160-C36D337F4C7B}" sibTransId="{6BC2F1B2-3400-40F7-A9C8-A793E870D1FB}"/>
    <dgm:cxn modelId="{A957B630-92D0-4106-ABDA-D2BAF7C0FAC4}" type="presOf" srcId="{40C768CE-B9B2-4F3A-A86D-58B7D8CA5718}" destId="{B01D77AB-79E2-47AE-B51C-70AB25884A2B}" srcOrd="1" destOrd="0" presId="urn:microsoft.com/office/officeart/2005/8/layout/matrix1"/>
    <dgm:cxn modelId="{265A52EE-0C1A-47C6-8ED8-7E8D7890AA16}" type="presOf" srcId="{ABF9CD39-BBC0-4923-85FB-387A51A82FA9}" destId="{4789CF0E-5057-401A-907E-8651B2200F77}" srcOrd="0" destOrd="0" presId="urn:microsoft.com/office/officeart/2005/8/layout/matrix1"/>
    <dgm:cxn modelId="{29911689-02A7-4DE2-9DE3-8202938383E7}" srcId="{ABF9CD39-BBC0-4923-85FB-387A51A82FA9}" destId="{1A3F016F-2C83-4DFD-B674-7CAD02DACD7B}" srcOrd="6" destOrd="0" parTransId="{732F8C60-2EA1-4153-87C7-C6C35401FEB3}" sibTransId="{B92674E5-6299-44B4-831F-70942760D6C4}"/>
    <dgm:cxn modelId="{3CB31C36-A008-4B67-87FB-7D02E3814F7F}" srcId="{ABF9CD39-BBC0-4923-85FB-387A51A82FA9}" destId="{CC2666FE-81B5-4DD1-B498-3EC494BC76C1}" srcOrd="1" destOrd="0" parTransId="{26B23CB9-2847-4F8D-83B9-215C2E1108EC}" sibTransId="{07CA8573-AB48-4B69-A2A4-865916AF4CD1}"/>
    <dgm:cxn modelId="{6FD2FA66-607E-4DC2-BFC2-3A19372D7E51}" srcId="{10F8A48D-3954-4E47-8EE1-A7B115D872D6}" destId="{ABF9CD39-BBC0-4923-85FB-387A51A82FA9}" srcOrd="0" destOrd="0" parTransId="{A6ABFAEC-5202-4C43-B043-8DAEBF5AE50A}" sibTransId="{B074F7C2-1A57-432D-A371-A13D555CF216}"/>
    <dgm:cxn modelId="{A246C868-B81F-4B43-A226-A505BC87A8CF}" srcId="{ABF9CD39-BBC0-4923-85FB-387A51A82FA9}" destId="{51FA8368-C9E2-49EE-ACFE-6C7CF5D65B27}" srcOrd="2" destOrd="0" parTransId="{A1A518DD-1A51-4CC5-9BAA-B851C68B6BE3}" sibTransId="{28E354D4-CED0-41F8-B230-56CF11D639A3}"/>
    <dgm:cxn modelId="{F34B658D-92F8-4B54-BA2F-4D768635380C}" type="presOf" srcId="{40C768CE-B9B2-4F3A-A86D-58B7D8CA5718}" destId="{D14158FC-885F-4770-9D95-BD5C2C345FC7}" srcOrd="0" destOrd="0" presId="urn:microsoft.com/office/officeart/2005/8/layout/matrix1"/>
    <dgm:cxn modelId="{474D82C9-7782-4179-AFEF-7C2892727498}" srcId="{ABF9CD39-BBC0-4923-85FB-387A51A82FA9}" destId="{F8B78887-ED17-483C-A954-16374F87BE22}" srcOrd="4" destOrd="0" parTransId="{358E4200-CD6B-49D6-8F38-EB90BCA7A17D}" sibTransId="{64309562-0ABF-4779-8AF5-8EC546127C07}"/>
    <dgm:cxn modelId="{36EC3817-5D6D-4975-ACAA-057611E1AFD7}" type="presParOf" srcId="{C5BEF65F-E3D6-4335-B373-0AE7218ECD82}" destId="{2F14D8BF-C801-435C-AA4B-75E389F4B80E}" srcOrd="0" destOrd="0" presId="urn:microsoft.com/office/officeart/2005/8/layout/matrix1"/>
    <dgm:cxn modelId="{070B4B32-504D-4E6F-BABB-6E7BE8FBA81E}" type="presParOf" srcId="{2F14D8BF-C801-435C-AA4B-75E389F4B80E}" destId="{D14158FC-885F-4770-9D95-BD5C2C345FC7}" srcOrd="0" destOrd="0" presId="urn:microsoft.com/office/officeart/2005/8/layout/matrix1"/>
    <dgm:cxn modelId="{5C3601F5-BBF1-46D5-BDD9-2B49C32D0F2F}" type="presParOf" srcId="{2F14D8BF-C801-435C-AA4B-75E389F4B80E}" destId="{B01D77AB-79E2-47AE-B51C-70AB25884A2B}" srcOrd="1" destOrd="0" presId="urn:microsoft.com/office/officeart/2005/8/layout/matrix1"/>
    <dgm:cxn modelId="{022A40C5-6DBE-4697-858B-C68A0E390AE9}" type="presParOf" srcId="{2F14D8BF-C801-435C-AA4B-75E389F4B80E}" destId="{FF25C654-0AAB-4D89-B624-5B343DE7A5D4}" srcOrd="2" destOrd="0" presId="urn:microsoft.com/office/officeart/2005/8/layout/matrix1"/>
    <dgm:cxn modelId="{4C2BE2D8-AB29-4C33-B4D7-64D7C428113D}" type="presParOf" srcId="{2F14D8BF-C801-435C-AA4B-75E389F4B80E}" destId="{4D7EF22C-4F9B-4658-9C7B-A8E52B0A8C83}" srcOrd="3" destOrd="0" presId="urn:microsoft.com/office/officeart/2005/8/layout/matrix1"/>
    <dgm:cxn modelId="{DE7A02BE-AB02-4AA4-9189-92987CF17245}" type="presParOf" srcId="{2F14D8BF-C801-435C-AA4B-75E389F4B80E}" destId="{2967FAAD-63EF-4616-BFD3-56AED1F2B6D4}" srcOrd="4" destOrd="0" presId="urn:microsoft.com/office/officeart/2005/8/layout/matrix1"/>
    <dgm:cxn modelId="{CC9BD65D-B0A0-4BE4-98C6-8F5A3517A9A3}" type="presParOf" srcId="{2F14D8BF-C801-435C-AA4B-75E389F4B80E}" destId="{AC972A0E-0428-4E4D-A67A-319EEB5A548D}" srcOrd="5" destOrd="0" presId="urn:microsoft.com/office/officeart/2005/8/layout/matrix1"/>
    <dgm:cxn modelId="{16722092-4C2B-411C-A94F-59C2E50C7097}" type="presParOf" srcId="{2F14D8BF-C801-435C-AA4B-75E389F4B80E}" destId="{FE9523E6-E492-457C-AB8E-ED69AE5CF0DC}" srcOrd="6" destOrd="0" presId="urn:microsoft.com/office/officeart/2005/8/layout/matrix1"/>
    <dgm:cxn modelId="{39864CB9-3BF7-4AA7-B2D7-0B2F5FEDB865}" type="presParOf" srcId="{2F14D8BF-C801-435C-AA4B-75E389F4B80E}" destId="{E877A1CD-6433-4011-9728-B6451A0AB116}" srcOrd="7" destOrd="0" presId="urn:microsoft.com/office/officeart/2005/8/layout/matrix1"/>
    <dgm:cxn modelId="{44C7A32D-1BA8-464D-A139-AE89023C795F}" type="presParOf" srcId="{C5BEF65F-E3D6-4335-B373-0AE7218ECD82}" destId="{4789CF0E-5057-401A-907E-8651B2200F7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DA8319-706D-4765-976F-71B22D280B3E}" type="doc">
      <dgm:prSet loTypeId="urn:microsoft.com/office/officeart/2005/8/layout/hierarchy4" loCatId="relationship" qsTypeId="urn:microsoft.com/office/officeart/2005/8/quickstyle/3d4" qsCatId="3D" csTypeId="urn:microsoft.com/office/officeart/2005/8/colors/accent0_2" csCatId="mainScheme" phldr="1"/>
      <dgm:spPr/>
      <dgm:t>
        <a:bodyPr/>
        <a:lstStyle/>
        <a:p>
          <a:endParaRPr lang="es-MX"/>
        </a:p>
      </dgm:t>
    </dgm:pt>
    <dgm:pt modelId="{BB23985B-C487-415E-80EE-CE5EF42B13FE}">
      <dgm:prSet phldrT="[Texto]"/>
      <dgm:spPr/>
      <dgm:t>
        <a:bodyPr/>
        <a:lstStyle/>
        <a:p>
          <a:r>
            <a:rPr lang="es-MX" dirty="0"/>
            <a:t>Tipos de estrategias</a:t>
          </a:r>
        </a:p>
      </dgm:t>
    </dgm:pt>
    <dgm:pt modelId="{1C7FBC2F-57D6-46C3-94D0-3E29E4DB7E34}" type="parTrans" cxnId="{13DEF752-D761-42C0-BCEF-E864B4A6C288}">
      <dgm:prSet/>
      <dgm:spPr/>
      <dgm:t>
        <a:bodyPr/>
        <a:lstStyle/>
        <a:p>
          <a:endParaRPr lang="es-MX"/>
        </a:p>
      </dgm:t>
    </dgm:pt>
    <dgm:pt modelId="{004F5042-3137-4509-8C72-219D6B0BAD85}" type="sibTrans" cxnId="{13DEF752-D761-42C0-BCEF-E864B4A6C288}">
      <dgm:prSet/>
      <dgm:spPr/>
      <dgm:t>
        <a:bodyPr/>
        <a:lstStyle/>
        <a:p>
          <a:endParaRPr lang="es-MX"/>
        </a:p>
      </dgm:t>
    </dgm:pt>
    <dgm:pt modelId="{9903E4D3-5678-42E6-98C7-EE0791BD014B}">
      <dgm:prSet phldrT="[Texto]"/>
      <dgm:spPr/>
      <dgm:t>
        <a:bodyPr/>
        <a:lstStyle/>
        <a:p>
          <a:r>
            <a:rPr lang="es-MX" b="1" dirty="0"/>
            <a:t>Desarrollo de HSE en el alumnado</a:t>
          </a:r>
        </a:p>
      </dgm:t>
    </dgm:pt>
    <dgm:pt modelId="{7A818C8A-8291-4E87-B510-86B80C202D87}" type="parTrans" cxnId="{D5BEA130-0926-43C1-9F0D-722C3AD2E603}">
      <dgm:prSet/>
      <dgm:spPr/>
      <dgm:t>
        <a:bodyPr/>
        <a:lstStyle/>
        <a:p>
          <a:endParaRPr lang="es-MX"/>
        </a:p>
      </dgm:t>
    </dgm:pt>
    <dgm:pt modelId="{8943D170-B5D3-4DBE-8CB8-4215ACFF34E4}" type="sibTrans" cxnId="{D5BEA130-0926-43C1-9F0D-722C3AD2E603}">
      <dgm:prSet/>
      <dgm:spPr/>
      <dgm:t>
        <a:bodyPr/>
        <a:lstStyle/>
        <a:p>
          <a:endParaRPr lang="es-MX"/>
        </a:p>
      </dgm:t>
    </dgm:pt>
    <dgm:pt modelId="{00CC896B-6DDA-4E70-B069-A156129A8115}">
      <dgm:prSet phldrT="[Texto]"/>
      <dgm:spPr/>
      <dgm:t>
        <a:bodyPr/>
        <a:lstStyle/>
        <a:p>
          <a:r>
            <a:rPr lang="es-MX" b="1" dirty="0"/>
            <a:t>Organización para la gestión de la convivencia y la mejora del clima escolar</a:t>
          </a:r>
        </a:p>
      </dgm:t>
    </dgm:pt>
    <dgm:pt modelId="{5BDF5C98-8AE7-4A51-B6CA-5183E82B18ED}" type="parTrans" cxnId="{D157991C-7113-4F2E-B163-3B3EA37DA969}">
      <dgm:prSet/>
      <dgm:spPr/>
      <dgm:t>
        <a:bodyPr/>
        <a:lstStyle/>
        <a:p>
          <a:endParaRPr lang="es-MX"/>
        </a:p>
      </dgm:t>
    </dgm:pt>
    <dgm:pt modelId="{A34C157B-9429-40E7-8C6D-2AA9AF786121}" type="sibTrans" cxnId="{D157991C-7113-4F2E-B163-3B3EA37DA969}">
      <dgm:prSet/>
      <dgm:spPr/>
      <dgm:t>
        <a:bodyPr/>
        <a:lstStyle/>
        <a:p>
          <a:endParaRPr lang="es-MX"/>
        </a:p>
      </dgm:t>
    </dgm:pt>
    <dgm:pt modelId="{A385ED66-2CAC-4CC3-B339-88710768247B}">
      <dgm:prSet phldrT="[Texto]"/>
      <dgm:spPr/>
      <dgm:t>
        <a:bodyPr/>
        <a:lstStyle/>
        <a:p>
          <a:r>
            <a:rPr lang="es-MX" b="1" dirty="0"/>
            <a:t>Coproducción de seguridad</a:t>
          </a:r>
        </a:p>
      </dgm:t>
    </dgm:pt>
    <dgm:pt modelId="{D2AA09D5-02FC-41B8-B63A-C40C6E6BCE1B}" type="parTrans" cxnId="{BAA005D8-055B-41C5-891E-79F6FB16A82B}">
      <dgm:prSet/>
      <dgm:spPr/>
      <dgm:t>
        <a:bodyPr/>
        <a:lstStyle/>
        <a:p>
          <a:endParaRPr lang="es-MX"/>
        </a:p>
      </dgm:t>
    </dgm:pt>
    <dgm:pt modelId="{E047A5B5-D0FA-418B-99ED-3E3FC3B82F4D}" type="sibTrans" cxnId="{BAA005D8-055B-41C5-891E-79F6FB16A82B}">
      <dgm:prSet/>
      <dgm:spPr/>
      <dgm:t>
        <a:bodyPr/>
        <a:lstStyle/>
        <a:p>
          <a:endParaRPr lang="es-MX"/>
        </a:p>
      </dgm:t>
    </dgm:pt>
    <dgm:pt modelId="{E105767A-4E37-45BC-84F1-199BED2BD423}">
      <dgm:prSet custT="1"/>
      <dgm:spPr/>
      <dgm:t>
        <a:bodyPr/>
        <a:lstStyle/>
        <a:p>
          <a:pPr lvl="0"/>
          <a:r>
            <a:rPr lang="es-MX" sz="1800" dirty="0"/>
            <a:t>Centradas en alumnos en riesgo, discriminadores o violentos.</a:t>
          </a:r>
        </a:p>
        <a:p>
          <a:pPr lvl="0"/>
          <a:r>
            <a:rPr lang="es-MX" sz="1800" dirty="0"/>
            <a:t>Son los más frecuentes, pero su impacto es limitado.</a:t>
          </a:r>
        </a:p>
      </dgm:t>
    </dgm:pt>
    <dgm:pt modelId="{E7F959FF-119E-4203-ABD5-212606D9C77E}" type="parTrans" cxnId="{C6198845-9811-4612-8BB8-A539701BE86B}">
      <dgm:prSet/>
      <dgm:spPr/>
      <dgm:t>
        <a:bodyPr/>
        <a:lstStyle/>
        <a:p>
          <a:endParaRPr lang="es-ES"/>
        </a:p>
      </dgm:t>
    </dgm:pt>
    <dgm:pt modelId="{8E062DE6-2640-4035-9188-34AD5C748ECE}" type="sibTrans" cxnId="{C6198845-9811-4612-8BB8-A539701BE86B}">
      <dgm:prSet/>
      <dgm:spPr/>
      <dgm:t>
        <a:bodyPr/>
        <a:lstStyle/>
        <a:p>
          <a:endParaRPr lang="es-ES"/>
        </a:p>
      </dgm:t>
    </dgm:pt>
    <dgm:pt modelId="{A0DA1317-D896-4F08-9B9E-408387FFEEA6}">
      <dgm:prSet custT="1"/>
      <dgm:spPr/>
      <dgm:t>
        <a:bodyPr/>
        <a:lstStyle/>
        <a:p>
          <a:r>
            <a:rPr lang="es-MX" sz="1800" b="0" dirty="0"/>
            <a:t>Trabajo desde el currículo</a:t>
          </a:r>
        </a:p>
        <a:p>
          <a:r>
            <a:rPr lang="es-MX" sz="1800" b="0" dirty="0"/>
            <a:t>Ejemplos: aulas en paz, Pikas, mediadores pares, amigos de recreo.</a:t>
          </a:r>
        </a:p>
      </dgm:t>
    </dgm:pt>
    <dgm:pt modelId="{207FEF3D-2781-471C-ADD0-462520DBBF1D}" type="parTrans" cxnId="{21BC15F6-0E72-43AE-AAF6-DC3C601021BA}">
      <dgm:prSet/>
      <dgm:spPr/>
      <dgm:t>
        <a:bodyPr/>
        <a:lstStyle/>
        <a:p>
          <a:endParaRPr lang="es-MX"/>
        </a:p>
      </dgm:t>
    </dgm:pt>
    <dgm:pt modelId="{3BBE985E-11A2-402F-8F45-E16997353A1D}" type="sibTrans" cxnId="{21BC15F6-0E72-43AE-AAF6-DC3C601021BA}">
      <dgm:prSet/>
      <dgm:spPr/>
      <dgm:t>
        <a:bodyPr/>
        <a:lstStyle/>
        <a:p>
          <a:endParaRPr lang="es-MX"/>
        </a:p>
      </dgm:t>
    </dgm:pt>
    <dgm:pt modelId="{C63D0B37-7411-4A72-A6F4-2A6E86A58AA8}">
      <dgm:prSet custT="1"/>
      <dgm:spPr/>
      <dgm:t>
        <a:bodyPr/>
        <a:lstStyle/>
        <a:p>
          <a:r>
            <a:rPr lang="es-MX" sz="1400" b="0" dirty="0"/>
            <a:t>Centrados en la escuela como institución socializadora que puede ser productora de violencia, de exclusión y discriminación.</a:t>
          </a:r>
        </a:p>
        <a:p>
          <a:pPr lvl="0"/>
          <a:r>
            <a:rPr lang="es-MX" sz="1400" b="0" dirty="0"/>
            <a:t>Construcción de condiciones para la convivencia.</a:t>
          </a:r>
        </a:p>
        <a:p>
          <a:pPr lvl="0"/>
          <a:r>
            <a:rPr lang="es-MX" sz="1400" b="0" dirty="0"/>
            <a:t>Ejemplo: Programa Construye T</a:t>
          </a:r>
        </a:p>
      </dgm:t>
    </dgm:pt>
    <dgm:pt modelId="{36D599BD-466E-4DD8-B884-3AA7A24285D8}" type="parTrans" cxnId="{8D9EBAE1-3DE4-4843-9BF3-1E74DA0C6435}">
      <dgm:prSet/>
      <dgm:spPr/>
      <dgm:t>
        <a:bodyPr/>
        <a:lstStyle/>
        <a:p>
          <a:endParaRPr lang="es-ES"/>
        </a:p>
      </dgm:t>
    </dgm:pt>
    <dgm:pt modelId="{A939D3C6-A9CA-4568-A39E-BDCBFD688BA4}" type="sibTrans" cxnId="{8D9EBAE1-3DE4-4843-9BF3-1E74DA0C6435}">
      <dgm:prSet/>
      <dgm:spPr/>
      <dgm:t>
        <a:bodyPr/>
        <a:lstStyle/>
        <a:p>
          <a:endParaRPr lang="es-ES"/>
        </a:p>
      </dgm:t>
    </dgm:pt>
    <dgm:pt modelId="{108565EC-3C2A-444C-88A5-42C1EEF94364}">
      <dgm:prSet custT="1"/>
      <dgm:spPr/>
      <dgm:t>
        <a:bodyPr/>
        <a:lstStyle/>
        <a:p>
          <a:r>
            <a:rPr lang="es-MX" sz="1400" b="0" dirty="0"/>
            <a:t>Escuelas ubicadas en contextos de riesgo. Construcción de condiciones de seguridad con la participación de la comunidad y las autoridades locales. </a:t>
          </a:r>
        </a:p>
        <a:p>
          <a:pPr lvl="0"/>
          <a:r>
            <a:rPr lang="es-MX" sz="1400" b="0" dirty="0"/>
            <a:t>Sentido de comunidad y de pertenencia, apertura de la escuela a la comunidad.</a:t>
          </a:r>
        </a:p>
        <a:p>
          <a:pPr lvl="0"/>
          <a:r>
            <a:rPr lang="es-MX" sz="1400" b="0" dirty="0"/>
            <a:t>Ejemplo: programa abriendo espacios </a:t>
          </a:r>
        </a:p>
      </dgm:t>
    </dgm:pt>
    <dgm:pt modelId="{DC14DFED-14E4-4355-8502-97E373481DDA}" type="sibTrans" cxnId="{3DBF9F8C-2383-4626-A11D-4F486A7703D9}">
      <dgm:prSet/>
      <dgm:spPr/>
      <dgm:t>
        <a:bodyPr/>
        <a:lstStyle/>
        <a:p>
          <a:endParaRPr lang="es-ES"/>
        </a:p>
      </dgm:t>
    </dgm:pt>
    <dgm:pt modelId="{BAF28D23-EFEB-4C4E-B24D-1D5728C5DDFF}" type="parTrans" cxnId="{3DBF9F8C-2383-4626-A11D-4F486A7703D9}">
      <dgm:prSet/>
      <dgm:spPr/>
      <dgm:t>
        <a:bodyPr/>
        <a:lstStyle/>
        <a:p>
          <a:endParaRPr lang="es-ES"/>
        </a:p>
      </dgm:t>
    </dgm:pt>
    <dgm:pt modelId="{C75B1071-23BE-45D2-9E78-E13778D2803B}" type="pres">
      <dgm:prSet presAssocID="{DCDA8319-706D-4765-976F-71B22D280B3E}" presName="Name0" presStyleCnt="0">
        <dgm:presLayoutVars>
          <dgm:chPref val="1"/>
          <dgm:dir/>
          <dgm:animOne val="branch"/>
          <dgm:animLvl val="lvl"/>
          <dgm:resizeHandles/>
        </dgm:presLayoutVars>
      </dgm:prSet>
      <dgm:spPr/>
      <dgm:t>
        <a:bodyPr/>
        <a:lstStyle/>
        <a:p>
          <a:endParaRPr lang="es-MX"/>
        </a:p>
      </dgm:t>
    </dgm:pt>
    <dgm:pt modelId="{66A0E28E-C79D-4E9F-B1F0-296FF9AB8036}" type="pres">
      <dgm:prSet presAssocID="{BB23985B-C487-415E-80EE-CE5EF42B13FE}" presName="vertOne" presStyleCnt="0"/>
      <dgm:spPr/>
    </dgm:pt>
    <dgm:pt modelId="{50E47919-4DDE-4963-ACEB-401640D0C604}" type="pres">
      <dgm:prSet presAssocID="{BB23985B-C487-415E-80EE-CE5EF42B13FE}" presName="txOne" presStyleLbl="node0" presStyleIdx="0" presStyleCnt="1" custScaleY="33484">
        <dgm:presLayoutVars>
          <dgm:chPref val="3"/>
        </dgm:presLayoutVars>
      </dgm:prSet>
      <dgm:spPr/>
      <dgm:t>
        <a:bodyPr/>
        <a:lstStyle/>
        <a:p>
          <a:endParaRPr lang="es-MX"/>
        </a:p>
      </dgm:t>
    </dgm:pt>
    <dgm:pt modelId="{369F4ACB-08C5-4F78-AC59-802D57E0C8A9}" type="pres">
      <dgm:prSet presAssocID="{BB23985B-C487-415E-80EE-CE5EF42B13FE}" presName="parTransOne" presStyleCnt="0"/>
      <dgm:spPr/>
    </dgm:pt>
    <dgm:pt modelId="{D3966803-8AA4-44A5-B0BE-80D30CD7A6A5}" type="pres">
      <dgm:prSet presAssocID="{BB23985B-C487-415E-80EE-CE5EF42B13FE}" presName="horzOne" presStyleCnt="0"/>
      <dgm:spPr/>
    </dgm:pt>
    <dgm:pt modelId="{E70D0D3B-4A73-4A23-B93B-A7410D8E574D}" type="pres">
      <dgm:prSet presAssocID="{9903E4D3-5678-42E6-98C7-EE0791BD014B}" presName="vertTwo" presStyleCnt="0"/>
      <dgm:spPr/>
    </dgm:pt>
    <dgm:pt modelId="{8BBFC74C-4EFF-4C33-BB23-FDD949487BFF}" type="pres">
      <dgm:prSet presAssocID="{9903E4D3-5678-42E6-98C7-EE0791BD014B}" presName="txTwo" presStyleLbl="node2" presStyleIdx="0" presStyleCnt="3" custScaleY="47419">
        <dgm:presLayoutVars>
          <dgm:chPref val="3"/>
        </dgm:presLayoutVars>
      </dgm:prSet>
      <dgm:spPr/>
      <dgm:t>
        <a:bodyPr/>
        <a:lstStyle/>
        <a:p>
          <a:endParaRPr lang="es-MX"/>
        </a:p>
      </dgm:t>
    </dgm:pt>
    <dgm:pt modelId="{6AC503F1-6170-4575-9016-D941DE4DED24}" type="pres">
      <dgm:prSet presAssocID="{9903E4D3-5678-42E6-98C7-EE0791BD014B}" presName="parTransTwo" presStyleCnt="0"/>
      <dgm:spPr/>
    </dgm:pt>
    <dgm:pt modelId="{DED1CD4A-0FB7-44A0-BB3E-C0778B6DA196}" type="pres">
      <dgm:prSet presAssocID="{9903E4D3-5678-42E6-98C7-EE0791BD014B}" presName="horzTwo" presStyleCnt="0"/>
      <dgm:spPr/>
    </dgm:pt>
    <dgm:pt modelId="{C41F6CA2-3822-4BAA-A910-C95069531AFB}" type="pres">
      <dgm:prSet presAssocID="{E105767A-4E37-45BC-84F1-199BED2BD423}" presName="vertThree" presStyleCnt="0"/>
      <dgm:spPr/>
    </dgm:pt>
    <dgm:pt modelId="{D7341AEB-5874-48FF-A519-E696821865E0}" type="pres">
      <dgm:prSet presAssocID="{E105767A-4E37-45BC-84F1-199BED2BD423}" presName="txThree" presStyleLbl="node3" presStyleIdx="0" presStyleCnt="4">
        <dgm:presLayoutVars>
          <dgm:chPref val="3"/>
        </dgm:presLayoutVars>
      </dgm:prSet>
      <dgm:spPr/>
      <dgm:t>
        <a:bodyPr/>
        <a:lstStyle/>
        <a:p>
          <a:endParaRPr lang="es-MX"/>
        </a:p>
      </dgm:t>
    </dgm:pt>
    <dgm:pt modelId="{7F4F10E7-577F-4F93-A35F-345B639E361C}" type="pres">
      <dgm:prSet presAssocID="{E105767A-4E37-45BC-84F1-199BED2BD423}" presName="horzThree" presStyleCnt="0"/>
      <dgm:spPr/>
    </dgm:pt>
    <dgm:pt modelId="{FCEE39DD-DB91-46B0-A5C4-0A632C28896C}" type="pres">
      <dgm:prSet presAssocID="{8E062DE6-2640-4035-9188-34AD5C748ECE}" presName="sibSpaceThree" presStyleCnt="0"/>
      <dgm:spPr/>
    </dgm:pt>
    <dgm:pt modelId="{A079AF72-89A1-4F0B-BD13-283B85133C6A}" type="pres">
      <dgm:prSet presAssocID="{A0DA1317-D896-4F08-9B9E-408387FFEEA6}" presName="vertThree" presStyleCnt="0"/>
      <dgm:spPr/>
    </dgm:pt>
    <dgm:pt modelId="{6FF98A28-8914-4225-84BC-74768ED7B3D3}" type="pres">
      <dgm:prSet presAssocID="{A0DA1317-D896-4F08-9B9E-408387FFEEA6}" presName="txThree" presStyleLbl="node3" presStyleIdx="1" presStyleCnt="4">
        <dgm:presLayoutVars>
          <dgm:chPref val="3"/>
        </dgm:presLayoutVars>
      </dgm:prSet>
      <dgm:spPr/>
      <dgm:t>
        <a:bodyPr/>
        <a:lstStyle/>
        <a:p>
          <a:endParaRPr lang="es-MX"/>
        </a:p>
      </dgm:t>
    </dgm:pt>
    <dgm:pt modelId="{E7A273D8-8FD0-432F-B309-425039B3211A}" type="pres">
      <dgm:prSet presAssocID="{A0DA1317-D896-4F08-9B9E-408387FFEEA6}" presName="horzThree" presStyleCnt="0"/>
      <dgm:spPr/>
    </dgm:pt>
    <dgm:pt modelId="{324C8F3C-F3D3-481D-84B5-2C4F424CBA18}" type="pres">
      <dgm:prSet presAssocID="{8943D170-B5D3-4DBE-8CB8-4215ACFF34E4}" presName="sibSpaceTwo" presStyleCnt="0"/>
      <dgm:spPr/>
    </dgm:pt>
    <dgm:pt modelId="{844D7A55-48EE-42F4-98EE-B03BB12BEC9A}" type="pres">
      <dgm:prSet presAssocID="{00CC896B-6DDA-4E70-B069-A156129A8115}" presName="vertTwo" presStyleCnt="0"/>
      <dgm:spPr/>
    </dgm:pt>
    <dgm:pt modelId="{846838E0-F1F2-4D20-8A4F-6CB1D4D617D2}" type="pres">
      <dgm:prSet presAssocID="{00CC896B-6DDA-4E70-B069-A156129A8115}" presName="txTwo" presStyleLbl="node2" presStyleIdx="1" presStyleCnt="3" custScaleY="47419">
        <dgm:presLayoutVars>
          <dgm:chPref val="3"/>
        </dgm:presLayoutVars>
      </dgm:prSet>
      <dgm:spPr/>
      <dgm:t>
        <a:bodyPr/>
        <a:lstStyle/>
        <a:p>
          <a:endParaRPr lang="es-MX"/>
        </a:p>
      </dgm:t>
    </dgm:pt>
    <dgm:pt modelId="{3EDFAFA4-4D5B-4D92-8BE2-9B47B5F76488}" type="pres">
      <dgm:prSet presAssocID="{00CC896B-6DDA-4E70-B069-A156129A8115}" presName="parTransTwo" presStyleCnt="0"/>
      <dgm:spPr/>
    </dgm:pt>
    <dgm:pt modelId="{8C182DA5-A3DA-46CE-88F8-5865200C4B10}" type="pres">
      <dgm:prSet presAssocID="{00CC896B-6DDA-4E70-B069-A156129A8115}" presName="horzTwo" presStyleCnt="0"/>
      <dgm:spPr/>
    </dgm:pt>
    <dgm:pt modelId="{AFC53CFF-DC68-4A01-868A-A2A55B229194}" type="pres">
      <dgm:prSet presAssocID="{C63D0B37-7411-4A72-A6F4-2A6E86A58AA8}" presName="vertThree" presStyleCnt="0"/>
      <dgm:spPr/>
    </dgm:pt>
    <dgm:pt modelId="{C6C9C3F2-E906-4FE1-A2CB-2DDC4C9CE3DF}" type="pres">
      <dgm:prSet presAssocID="{C63D0B37-7411-4A72-A6F4-2A6E86A58AA8}" presName="txThree" presStyleLbl="node3" presStyleIdx="2" presStyleCnt="4">
        <dgm:presLayoutVars>
          <dgm:chPref val="3"/>
        </dgm:presLayoutVars>
      </dgm:prSet>
      <dgm:spPr/>
      <dgm:t>
        <a:bodyPr/>
        <a:lstStyle/>
        <a:p>
          <a:endParaRPr lang="es-MX"/>
        </a:p>
      </dgm:t>
    </dgm:pt>
    <dgm:pt modelId="{CFB15588-1CF7-435F-8984-90282902BBDC}" type="pres">
      <dgm:prSet presAssocID="{C63D0B37-7411-4A72-A6F4-2A6E86A58AA8}" presName="horzThree" presStyleCnt="0"/>
      <dgm:spPr/>
    </dgm:pt>
    <dgm:pt modelId="{81708D79-6AA3-44DD-BDD3-4C90DAE7EE6E}" type="pres">
      <dgm:prSet presAssocID="{A34C157B-9429-40E7-8C6D-2AA9AF786121}" presName="sibSpaceTwo" presStyleCnt="0"/>
      <dgm:spPr/>
    </dgm:pt>
    <dgm:pt modelId="{C0FC9995-FAFC-4F2C-BD62-FFB29651B12D}" type="pres">
      <dgm:prSet presAssocID="{A385ED66-2CAC-4CC3-B339-88710768247B}" presName="vertTwo" presStyleCnt="0"/>
      <dgm:spPr/>
    </dgm:pt>
    <dgm:pt modelId="{46229781-F7DD-4722-8CEE-E10B3CF6F771}" type="pres">
      <dgm:prSet presAssocID="{A385ED66-2CAC-4CC3-B339-88710768247B}" presName="txTwo" presStyleLbl="node2" presStyleIdx="2" presStyleCnt="3" custScaleY="48144">
        <dgm:presLayoutVars>
          <dgm:chPref val="3"/>
        </dgm:presLayoutVars>
      </dgm:prSet>
      <dgm:spPr/>
      <dgm:t>
        <a:bodyPr/>
        <a:lstStyle/>
        <a:p>
          <a:endParaRPr lang="es-MX"/>
        </a:p>
      </dgm:t>
    </dgm:pt>
    <dgm:pt modelId="{2CC4864B-C0C0-44EB-9215-2BC2B2144182}" type="pres">
      <dgm:prSet presAssocID="{A385ED66-2CAC-4CC3-B339-88710768247B}" presName="parTransTwo" presStyleCnt="0"/>
      <dgm:spPr/>
    </dgm:pt>
    <dgm:pt modelId="{92C00EC9-7DFC-4476-A877-401B36AC7C66}" type="pres">
      <dgm:prSet presAssocID="{A385ED66-2CAC-4CC3-B339-88710768247B}" presName="horzTwo" presStyleCnt="0"/>
      <dgm:spPr/>
    </dgm:pt>
    <dgm:pt modelId="{3EDDE42E-B2B4-4647-9EDF-D581A1E7799C}" type="pres">
      <dgm:prSet presAssocID="{108565EC-3C2A-444C-88A5-42C1EEF94364}" presName="vertThree" presStyleCnt="0"/>
      <dgm:spPr/>
    </dgm:pt>
    <dgm:pt modelId="{FD0A0226-00DD-446F-88B7-C40EB221A129}" type="pres">
      <dgm:prSet presAssocID="{108565EC-3C2A-444C-88A5-42C1EEF94364}" presName="txThree" presStyleLbl="node3" presStyleIdx="3" presStyleCnt="4">
        <dgm:presLayoutVars>
          <dgm:chPref val="3"/>
        </dgm:presLayoutVars>
      </dgm:prSet>
      <dgm:spPr/>
      <dgm:t>
        <a:bodyPr/>
        <a:lstStyle/>
        <a:p>
          <a:endParaRPr lang="es-MX"/>
        </a:p>
      </dgm:t>
    </dgm:pt>
    <dgm:pt modelId="{62E00ED0-1809-457E-97A5-9FA71FCCDDCE}" type="pres">
      <dgm:prSet presAssocID="{108565EC-3C2A-444C-88A5-42C1EEF94364}" presName="horzThree" presStyleCnt="0"/>
      <dgm:spPr/>
    </dgm:pt>
  </dgm:ptLst>
  <dgm:cxnLst>
    <dgm:cxn modelId="{3DBF9F8C-2383-4626-A11D-4F486A7703D9}" srcId="{A385ED66-2CAC-4CC3-B339-88710768247B}" destId="{108565EC-3C2A-444C-88A5-42C1EEF94364}" srcOrd="0" destOrd="0" parTransId="{BAF28D23-EFEB-4C4E-B24D-1D5728C5DDFF}" sibTransId="{DC14DFED-14E4-4355-8502-97E373481DDA}"/>
    <dgm:cxn modelId="{6B66CEBF-2E8E-4A61-9204-5E7008D651F3}" type="presOf" srcId="{C63D0B37-7411-4A72-A6F4-2A6E86A58AA8}" destId="{C6C9C3F2-E906-4FE1-A2CB-2DDC4C9CE3DF}" srcOrd="0" destOrd="0" presId="urn:microsoft.com/office/officeart/2005/8/layout/hierarchy4"/>
    <dgm:cxn modelId="{BAA005D8-055B-41C5-891E-79F6FB16A82B}" srcId="{BB23985B-C487-415E-80EE-CE5EF42B13FE}" destId="{A385ED66-2CAC-4CC3-B339-88710768247B}" srcOrd="2" destOrd="0" parTransId="{D2AA09D5-02FC-41B8-B63A-C40C6E6BCE1B}" sibTransId="{E047A5B5-D0FA-418B-99ED-3E3FC3B82F4D}"/>
    <dgm:cxn modelId="{68C5957B-63F7-47F1-8D3B-A2124A77C46E}" type="presOf" srcId="{00CC896B-6DDA-4E70-B069-A156129A8115}" destId="{846838E0-F1F2-4D20-8A4F-6CB1D4D617D2}" srcOrd="0" destOrd="0" presId="urn:microsoft.com/office/officeart/2005/8/layout/hierarchy4"/>
    <dgm:cxn modelId="{21BC15F6-0E72-43AE-AAF6-DC3C601021BA}" srcId="{9903E4D3-5678-42E6-98C7-EE0791BD014B}" destId="{A0DA1317-D896-4F08-9B9E-408387FFEEA6}" srcOrd="1" destOrd="0" parTransId="{207FEF3D-2781-471C-ADD0-462520DBBF1D}" sibTransId="{3BBE985E-11A2-402F-8F45-E16997353A1D}"/>
    <dgm:cxn modelId="{AED4DA08-F539-42FC-9B30-9B6898FA4901}" type="presOf" srcId="{108565EC-3C2A-444C-88A5-42C1EEF94364}" destId="{FD0A0226-00DD-446F-88B7-C40EB221A129}" srcOrd="0" destOrd="0" presId="urn:microsoft.com/office/officeart/2005/8/layout/hierarchy4"/>
    <dgm:cxn modelId="{08FA266E-C0A5-4082-A86F-8D5052C53CA6}" type="presOf" srcId="{A385ED66-2CAC-4CC3-B339-88710768247B}" destId="{46229781-F7DD-4722-8CEE-E10B3CF6F771}" srcOrd="0" destOrd="0" presId="urn:microsoft.com/office/officeart/2005/8/layout/hierarchy4"/>
    <dgm:cxn modelId="{C898B5E2-15A8-4374-857E-BDCF1AC91762}" type="presOf" srcId="{E105767A-4E37-45BC-84F1-199BED2BD423}" destId="{D7341AEB-5874-48FF-A519-E696821865E0}" srcOrd="0" destOrd="0" presId="urn:microsoft.com/office/officeart/2005/8/layout/hierarchy4"/>
    <dgm:cxn modelId="{13DEF752-D761-42C0-BCEF-E864B4A6C288}" srcId="{DCDA8319-706D-4765-976F-71B22D280B3E}" destId="{BB23985B-C487-415E-80EE-CE5EF42B13FE}" srcOrd="0" destOrd="0" parTransId="{1C7FBC2F-57D6-46C3-94D0-3E29E4DB7E34}" sibTransId="{004F5042-3137-4509-8C72-219D6B0BAD85}"/>
    <dgm:cxn modelId="{E5CFB4E6-1D05-465E-A09A-7AC4FBBF88FE}" type="presOf" srcId="{9903E4D3-5678-42E6-98C7-EE0791BD014B}" destId="{8BBFC74C-4EFF-4C33-BB23-FDD949487BFF}" srcOrd="0" destOrd="0" presId="urn:microsoft.com/office/officeart/2005/8/layout/hierarchy4"/>
    <dgm:cxn modelId="{E94C5F38-D97B-4C83-84FE-214F22CB3D1C}" type="presOf" srcId="{DCDA8319-706D-4765-976F-71B22D280B3E}" destId="{C75B1071-23BE-45D2-9E78-E13778D2803B}" srcOrd="0" destOrd="0" presId="urn:microsoft.com/office/officeart/2005/8/layout/hierarchy4"/>
    <dgm:cxn modelId="{8D9EBAE1-3DE4-4843-9BF3-1E74DA0C6435}" srcId="{00CC896B-6DDA-4E70-B069-A156129A8115}" destId="{C63D0B37-7411-4A72-A6F4-2A6E86A58AA8}" srcOrd="0" destOrd="0" parTransId="{36D599BD-466E-4DD8-B884-3AA7A24285D8}" sibTransId="{A939D3C6-A9CA-4568-A39E-BDCBFD688BA4}"/>
    <dgm:cxn modelId="{52CE2860-BBFE-4704-A3FF-86A551419509}" type="presOf" srcId="{BB23985B-C487-415E-80EE-CE5EF42B13FE}" destId="{50E47919-4DDE-4963-ACEB-401640D0C604}" srcOrd="0" destOrd="0" presId="urn:microsoft.com/office/officeart/2005/8/layout/hierarchy4"/>
    <dgm:cxn modelId="{D157991C-7113-4F2E-B163-3B3EA37DA969}" srcId="{BB23985B-C487-415E-80EE-CE5EF42B13FE}" destId="{00CC896B-6DDA-4E70-B069-A156129A8115}" srcOrd="1" destOrd="0" parTransId="{5BDF5C98-8AE7-4A51-B6CA-5183E82B18ED}" sibTransId="{A34C157B-9429-40E7-8C6D-2AA9AF786121}"/>
    <dgm:cxn modelId="{C6198845-9811-4612-8BB8-A539701BE86B}" srcId="{9903E4D3-5678-42E6-98C7-EE0791BD014B}" destId="{E105767A-4E37-45BC-84F1-199BED2BD423}" srcOrd="0" destOrd="0" parTransId="{E7F959FF-119E-4203-ABD5-212606D9C77E}" sibTransId="{8E062DE6-2640-4035-9188-34AD5C748ECE}"/>
    <dgm:cxn modelId="{D5BEA130-0926-43C1-9F0D-722C3AD2E603}" srcId="{BB23985B-C487-415E-80EE-CE5EF42B13FE}" destId="{9903E4D3-5678-42E6-98C7-EE0791BD014B}" srcOrd="0" destOrd="0" parTransId="{7A818C8A-8291-4E87-B510-86B80C202D87}" sibTransId="{8943D170-B5D3-4DBE-8CB8-4215ACFF34E4}"/>
    <dgm:cxn modelId="{17F009A5-BCB8-4595-861A-B997CC188CA4}" type="presOf" srcId="{A0DA1317-D896-4F08-9B9E-408387FFEEA6}" destId="{6FF98A28-8914-4225-84BC-74768ED7B3D3}" srcOrd="0" destOrd="0" presId="urn:microsoft.com/office/officeart/2005/8/layout/hierarchy4"/>
    <dgm:cxn modelId="{CAAC89F8-2FA6-46AB-B935-0998A952E390}" type="presParOf" srcId="{C75B1071-23BE-45D2-9E78-E13778D2803B}" destId="{66A0E28E-C79D-4E9F-B1F0-296FF9AB8036}" srcOrd="0" destOrd="0" presId="urn:microsoft.com/office/officeart/2005/8/layout/hierarchy4"/>
    <dgm:cxn modelId="{50318DFB-041A-4B02-81F8-24753A89F650}" type="presParOf" srcId="{66A0E28E-C79D-4E9F-B1F0-296FF9AB8036}" destId="{50E47919-4DDE-4963-ACEB-401640D0C604}" srcOrd="0" destOrd="0" presId="urn:microsoft.com/office/officeart/2005/8/layout/hierarchy4"/>
    <dgm:cxn modelId="{B3021E3C-9150-4D34-9064-086C1302272E}" type="presParOf" srcId="{66A0E28E-C79D-4E9F-B1F0-296FF9AB8036}" destId="{369F4ACB-08C5-4F78-AC59-802D57E0C8A9}" srcOrd="1" destOrd="0" presId="urn:microsoft.com/office/officeart/2005/8/layout/hierarchy4"/>
    <dgm:cxn modelId="{A52E8E9A-8DD0-44C0-90B9-8F807536AB4A}" type="presParOf" srcId="{66A0E28E-C79D-4E9F-B1F0-296FF9AB8036}" destId="{D3966803-8AA4-44A5-B0BE-80D30CD7A6A5}" srcOrd="2" destOrd="0" presId="urn:microsoft.com/office/officeart/2005/8/layout/hierarchy4"/>
    <dgm:cxn modelId="{5015685B-98E0-4FD3-99DB-5D1AD5898863}" type="presParOf" srcId="{D3966803-8AA4-44A5-B0BE-80D30CD7A6A5}" destId="{E70D0D3B-4A73-4A23-B93B-A7410D8E574D}" srcOrd="0" destOrd="0" presId="urn:microsoft.com/office/officeart/2005/8/layout/hierarchy4"/>
    <dgm:cxn modelId="{E533EAE2-46A8-4BE1-B684-0CDD8314305A}" type="presParOf" srcId="{E70D0D3B-4A73-4A23-B93B-A7410D8E574D}" destId="{8BBFC74C-4EFF-4C33-BB23-FDD949487BFF}" srcOrd="0" destOrd="0" presId="urn:microsoft.com/office/officeart/2005/8/layout/hierarchy4"/>
    <dgm:cxn modelId="{977486AE-859F-4074-94F2-AD5C20F9289F}" type="presParOf" srcId="{E70D0D3B-4A73-4A23-B93B-A7410D8E574D}" destId="{6AC503F1-6170-4575-9016-D941DE4DED24}" srcOrd="1" destOrd="0" presId="urn:microsoft.com/office/officeart/2005/8/layout/hierarchy4"/>
    <dgm:cxn modelId="{673C8F11-F056-4CF1-B4B2-9EEB50FE339D}" type="presParOf" srcId="{E70D0D3B-4A73-4A23-B93B-A7410D8E574D}" destId="{DED1CD4A-0FB7-44A0-BB3E-C0778B6DA196}" srcOrd="2" destOrd="0" presId="urn:microsoft.com/office/officeart/2005/8/layout/hierarchy4"/>
    <dgm:cxn modelId="{EDC46D63-434A-4408-ACF7-A29331FECCAF}" type="presParOf" srcId="{DED1CD4A-0FB7-44A0-BB3E-C0778B6DA196}" destId="{C41F6CA2-3822-4BAA-A910-C95069531AFB}" srcOrd="0" destOrd="0" presId="urn:microsoft.com/office/officeart/2005/8/layout/hierarchy4"/>
    <dgm:cxn modelId="{F259FAE4-8BAD-4357-86D3-BACFBB09A145}" type="presParOf" srcId="{C41F6CA2-3822-4BAA-A910-C95069531AFB}" destId="{D7341AEB-5874-48FF-A519-E696821865E0}" srcOrd="0" destOrd="0" presId="urn:microsoft.com/office/officeart/2005/8/layout/hierarchy4"/>
    <dgm:cxn modelId="{21CB8918-D94D-475D-947F-022C6F0EFF3D}" type="presParOf" srcId="{C41F6CA2-3822-4BAA-A910-C95069531AFB}" destId="{7F4F10E7-577F-4F93-A35F-345B639E361C}" srcOrd="1" destOrd="0" presId="urn:microsoft.com/office/officeart/2005/8/layout/hierarchy4"/>
    <dgm:cxn modelId="{D06D76F7-2B70-47AA-A665-8CB167329612}" type="presParOf" srcId="{DED1CD4A-0FB7-44A0-BB3E-C0778B6DA196}" destId="{FCEE39DD-DB91-46B0-A5C4-0A632C28896C}" srcOrd="1" destOrd="0" presId="urn:microsoft.com/office/officeart/2005/8/layout/hierarchy4"/>
    <dgm:cxn modelId="{3EC2CA33-0739-4917-AF06-0BAFC19BA306}" type="presParOf" srcId="{DED1CD4A-0FB7-44A0-BB3E-C0778B6DA196}" destId="{A079AF72-89A1-4F0B-BD13-283B85133C6A}" srcOrd="2" destOrd="0" presId="urn:microsoft.com/office/officeart/2005/8/layout/hierarchy4"/>
    <dgm:cxn modelId="{7346FC9D-F6E1-4AC4-B9DF-16DF2EFF9C96}" type="presParOf" srcId="{A079AF72-89A1-4F0B-BD13-283B85133C6A}" destId="{6FF98A28-8914-4225-84BC-74768ED7B3D3}" srcOrd="0" destOrd="0" presId="urn:microsoft.com/office/officeart/2005/8/layout/hierarchy4"/>
    <dgm:cxn modelId="{45512984-D8DC-4DC4-8E54-8A8C8BE23D52}" type="presParOf" srcId="{A079AF72-89A1-4F0B-BD13-283B85133C6A}" destId="{E7A273D8-8FD0-432F-B309-425039B3211A}" srcOrd="1" destOrd="0" presId="urn:microsoft.com/office/officeart/2005/8/layout/hierarchy4"/>
    <dgm:cxn modelId="{548CF33E-3552-4ACB-AC9D-C4E32D622870}" type="presParOf" srcId="{D3966803-8AA4-44A5-B0BE-80D30CD7A6A5}" destId="{324C8F3C-F3D3-481D-84B5-2C4F424CBA18}" srcOrd="1" destOrd="0" presId="urn:microsoft.com/office/officeart/2005/8/layout/hierarchy4"/>
    <dgm:cxn modelId="{3A857525-216C-467F-96DD-D862C0C7941A}" type="presParOf" srcId="{D3966803-8AA4-44A5-B0BE-80D30CD7A6A5}" destId="{844D7A55-48EE-42F4-98EE-B03BB12BEC9A}" srcOrd="2" destOrd="0" presId="urn:microsoft.com/office/officeart/2005/8/layout/hierarchy4"/>
    <dgm:cxn modelId="{C5250B0B-4593-4833-A2C9-C23FBE1AD512}" type="presParOf" srcId="{844D7A55-48EE-42F4-98EE-B03BB12BEC9A}" destId="{846838E0-F1F2-4D20-8A4F-6CB1D4D617D2}" srcOrd="0" destOrd="0" presId="urn:microsoft.com/office/officeart/2005/8/layout/hierarchy4"/>
    <dgm:cxn modelId="{04D74BAD-3D80-458D-A533-24C1D7EE4ECC}" type="presParOf" srcId="{844D7A55-48EE-42F4-98EE-B03BB12BEC9A}" destId="{3EDFAFA4-4D5B-4D92-8BE2-9B47B5F76488}" srcOrd="1" destOrd="0" presId="urn:microsoft.com/office/officeart/2005/8/layout/hierarchy4"/>
    <dgm:cxn modelId="{9D450379-32DD-4D62-9E3F-B0359A806071}" type="presParOf" srcId="{844D7A55-48EE-42F4-98EE-B03BB12BEC9A}" destId="{8C182DA5-A3DA-46CE-88F8-5865200C4B10}" srcOrd="2" destOrd="0" presId="urn:microsoft.com/office/officeart/2005/8/layout/hierarchy4"/>
    <dgm:cxn modelId="{B2A64732-AAE5-41E7-8DE9-1A31EB9751B8}" type="presParOf" srcId="{8C182DA5-A3DA-46CE-88F8-5865200C4B10}" destId="{AFC53CFF-DC68-4A01-868A-A2A55B229194}" srcOrd="0" destOrd="0" presId="urn:microsoft.com/office/officeart/2005/8/layout/hierarchy4"/>
    <dgm:cxn modelId="{21D7BBF3-7C12-4F60-83CC-11774889B44B}" type="presParOf" srcId="{AFC53CFF-DC68-4A01-868A-A2A55B229194}" destId="{C6C9C3F2-E906-4FE1-A2CB-2DDC4C9CE3DF}" srcOrd="0" destOrd="0" presId="urn:microsoft.com/office/officeart/2005/8/layout/hierarchy4"/>
    <dgm:cxn modelId="{8657FBDA-1661-46F0-AFC2-7E5CB5802A97}" type="presParOf" srcId="{AFC53CFF-DC68-4A01-868A-A2A55B229194}" destId="{CFB15588-1CF7-435F-8984-90282902BBDC}" srcOrd="1" destOrd="0" presId="urn:microsoft.com/office/officeart/2005/8/layout/hierarchy4"/>
    <dgm:cxn modelId="{9A2B0B50-8F8D-4E69-803C-957F80637AEA}" type="presParOf" srcId="{D3966803-8AA4-44A5-B0BE-80D30CD7A6A5}" destId="{81708D79-6AA3-44DD-BDD3-4C90DAE7EE6E}" srcOrd="3" destOrd="0" presId="urn:microsoft.com/office/officeart/2005/8/layout/hierarchy4"/>
    <dgm:cxn modelId="{F66CF13B-7632-46D5-95C7-8C73A14C3B12}" type="presParOf" srcId="{D3966803-8AA4-44A5-B0BE-80D30CD7A6A5}" destId="{C0FC9995-FAFC-4F2C-BD62-FFB29651B12D}" srcOrd="4" destOrd="0" presId="urn:microsoft.com/office/officeart/2005/8/layout/hierarchy4"/>
    <dgm:cxn modelId="{5C30EF91-4AB1-4B93-830A-50BE3CD68250}" type="presParOf" srcId="{C0FC9995-FAFC-4F2C-BD62-FFB29651B12D}" destId="{46229781-F7DD-4722-8CEE-E10B3CF6F771}" srcOrd="0" destOrd="0" presId="urn:microsoft.com/office/officeart/2005/8/layout/hierarchy4"/>
    <dgm:cxn modelId="{C5A9B2E0-EB10-440A-A9BF-07ED9352EA6D}" type="presParOf" srcId="{C0FC9995-FAFC-4F2C-BD62-FFB29651B12D}" destId="{2CC4864B-C0C0-44EB-9215-2BC2B2144182}" srcOrd="1" destOrd="0" presId="urn:microsoft.com/office/officeart/2005/8/layout/hierarchy4"/>
    <dgm:cxn modelId="{E1FD138E-B5F4-4F28-8683-F76AEE6DAFD0}" type="presParOf" srcId="{C0FC9995-FAFC-4F2C-BD62-FFB29651B12D}" destId="{92C00EC9-7DFC-4476-A877-401B36AC7C66}" srcOrd="2" destOrd="0" presId="urn:microsoft.com/office/officeart/2005/8/layout/hierarchy4"/>
    <dgm:cxn modelId="{07160951-0D5F-42D7-9764-AFFAF5D60834}" type="presParOf" srcId="{92C00EC9-7DFC-4476-A877-401B36AC7C66}" destId="{3EDDE42E-B2B4-4647-9EDF-D581A1E7799C}" srcOrd="0" destOrd="0" presId="urn:microsoft.com/office/officeart/2005/8/layout/hierarchy4"/>
    <dgm:cxn modelId="{5A4A012F-B725-4EBE-B312-1666069782BE}" type="presParOf" srcId="{3EDDE42E-B2B4-4647-9EDF-D581A1E7799C}" destId="{FD0A0226-00DD-446F-88B7-C40EB221A129}" srcOrd="0" destOrd="0" presId="urn:microsoft.com/office/officeart/2005/8/layout/hierarchy4"/>
    <dgm:cxn modelId="{ACF7EDB1-AB30-4968-9079-0A36DC3E450D}" type="presParOf" srcId="{3EDDE42E-B2B4-4647-9EDF-D581A1E7799C}" destId="{62E00ED0-1809-457E-97A5-9FA71FCCDDC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6E0D3CD-3F3A-4C0B-AAD9-282DC75D089F}" type="doc">
      <dgm:prSet loTypeId="urn:microsoft.com/office/officeart/2005/8/layout/default#1" loCatId="list" qsTypeId="urn:microsoft.com/office/officeart/2005/8/quickstyle/simple3" qsCatId="simple" csTypeId="urn:microsoft.com/office/officeart/2005/8/colors/accent3_2" csCatId="accent3" phldr="1"/>
      <dgm:spPr/>
      <dgm:t>
        <a:bodyPr/>
        <a:lstStyle/>
        <a:p>
          <a:endParaRPr lang="es-MX"/>
        </a:p>
      </dgm:t>
    </dgm:pt>
    <dgm:pt modelId="{9ADB127A-2113-45C6-81B3-F848E97CDE66}">
      <dgm:prSet custT="1"/>
      <dgm:spPr/>
      <dgm:t>
        <a:bodyPr/>
        <a:lstStyle/>
        <a:p>
          <a:r>
            <a:rPr lang="es-MX" sz="2400" dirty="0">
              <a:effectLst/>
            </a:rPr>
            <a:t>Políticas y prácticas institucionales</a:t>
          </a:r>
          <a:endParaRPr lang="es-MX" sz="2400" dirty="0"/>
        </a:p>
      </dgm:t>
    </dgm:pt>
    <dgm:pt modelId="{53D225B4-42D5-42FE-A866-A1D88F5A20EE}" type="parTrans" cxnId="{7BD20FFB-4D18-4980-868C-8D603FCEE503}">
      <dgm:prSet/>
      <dgm:spPr/>
      <dgm:t>
        <a:bodyPr/>
        <a:lstStyle/>
        <a:p>
          <a:endParaRPr lang="es-MX"/>
        </a:p>
      </dgm:t>
    </dgm:pt>
    <dgm:pt modelId="{1618109B-CB43-4D18-8002-B976B01A7D7C}" type="sibTrans" cxnId="{7BD20FFB-4D18-4980-868C-8D603FCEE503}">
      <dgm:prSet/>
      <dgm:spPr/>
      <dgm:t>
        <a:bodyPr/>
        <a:lstStyle/>
        <a:p>
          <a:endParaRPr lang="es-MX"/>
        </a:p>
      </dgm:t>
    </dgm:pt>
    <dgm:pt modelId="{E6E44166-DF14-45AF-BDF2-304D36AA07D6}">
      <dgm:prSet custT="1"/>
      <dgm:spPr/>
      <dgm:t>
        <a:bodyPr/>
        <a:lstStyle/>
        <a:p>
          <a:r>
            <a:rPr lang="es-MX" sz="2400" dirty="0">
              <a:effectLst/>
            </a:rPr>
            <a:t>Normas</a:t>
          </a:r>
        </a:p>
      </dgm:t>
    </dgm:pt>
    <dgm:pt modelId="{F05B90CF-D750-4F22-9112-A44D3C57C669}" type="parTrans" cxnId="{014356D5-4573-4A02-B1DE-E1395C8BE9D1}">
      <dgm:prSet/>
      <dgm:spPr/>
      <dgm:t>
        <a:bodyPr/>
        <a:lstStyle/>
        <a:p>
          <a:endParaRPr lang="es-MX"/>
        </a:p>
      </dgm:t>
    </dgm:pt>
    <dgm:pt modelId="{95074EA4-7905-4C61-B3CC-E6462B8CD551}" type="sibTrans" cxnId="{014356D5-4573-4A02-B1DE-E1395C8BE9D1}">
      <dgm:prSet/>
      <dgm:spPr/>
      <dgm:t>
        <a:bodyPr/>
        <a:lstStyle/>
        <a:p>
          <a:endParaRPr lang="es-MX"/>
        </a:p>
      </dgm:t>
    </dgm:pt>
    <dgm:pt modelId="{CB85EEE4-3163-4E07-B98C-6C11F03AA952}">
      <dgm:prSet custT="1"/>
      <dgm:spPr/>
      <dgm:t>
        <a:bodyPr/>
        <a:lstStyle/>
        <a:p>
          <a:r>
            <a:rPr lang="es-MX" sz="1800" dirty="0">
              <a:effectLst/>
            </a:rPr>
            <a:t> </a:t>
          </a:r>
          <a:r>
            <a:rPr lang="es-MX" sz="1800" dirty="0"/>
            <a:t>La gestión para la reducción de riesgos</a:t>
          </a:r>
        </a:p>
      </dgm:t>
    </dgm:pt>
    <dgm:pt modelId="{A388A223-5B47-44A3-B926-F59723160BBF}" type="parTrans" cxnId="{EF54731D-3703-43A9-A345-35C53D3BA640}">
      <dgm:prSet/>
      <dgm:spPr/>
      <dgm:t>
        <a:bodyPr/>
        <a:lstStyle/>
        <a:p>
          <a:endParaRPr lang="es-MX"/>
        </a:p>
      </dgm:t>
    </dgm:pt>
    <dgm:pt modelId="{15223239-4604-462D-B797-3E0384BAFEE4}" type="sibTrans" cxnId="{EF54731D-3703-43A9-A345-35C53D3BA640}">
      <dgm:prSet/>
      <dgm:spPr/>
      <dgm:t>
        <a:bodyPr/>
        <a:lstStyle/>
        <a:p>
          <a:endParaRPr lang="es-MX"/>
        </a:p>
      </dgm:t>
    </dgm:pt>
    <dgm:pt modelId="{B3354D67-A461-4EE5-ABD5-891E6183F307}">
      <dgm:prSet custT="1"/>
      <dgm:spPr/>
      <dgm:t>
        <a:bodyPr/>
        <a:lstStyle/>
        <a:p>
          <a:r>
            <a:rPr lang="es-MX" sz="1800" dirty="0"/>
            <a:t>El liderazgo democrático</a:t>
          </a:r>
        </a:p>
      </dgm:t>
    </dgm:pt>
    <dgm:pt modelId="{064FA6E0-6FCD-4B27-8D31-7581BE04927E}" type="parTrans" cxnId="{5D557301-8510-4EF3-93E6-CD34B4B58B74}">
      <dgm:prSet/>
      <dgm:spPr/>
      <dgm:t>
        <a:bodyPr/>
        <a:lstStyle/>
        <a:p>
          <a:endParaRPr lang="es-MX"/>
        </a:p>
      </dgm:t>
    </dgm:pt>
    <dgm:pt modelId="{F0BE8739-0609-4840-A720-0F107F7E90C0}" type="sibTrans" cxnId="{5D557301-8510-4EF3-93E6-CD34B4B58B74}">
      <dgm:prSet/>
      <dgm:spPr/>
      <dgm:t>
        <a:bodyPr/>
        <a:lstStyle/>
        <a:p>
          <a:endParaRPr lang="es-MX"/>
        </a:p>
      </dgm:t>
    </dgm:pt>
    <dgm:pt modelId="{6041E2E3-70AE-472F-8C0D-514DF1FFCF83}">
      <dgm:prSet custT="1"/>
      <dgm:spPr/>
      <dgm:t>
        <a:bodyPr/>
        <a:lstStyle/>
        <a:p>
          <a:pPr rtl="0"/>
          <a:r>
            <a:rPr lang="es-ES_tradnl" sz="1800" dirty="0"/>
            <a:t>Formación de los docentes</a:t>
          </a:r>
          <a:endParaRPr lang="es-MX" sz="1800" dirty="0"/>
        </a:p>
      </dgm:t>
    </dgm:pt>
    <dgm:pt modelId="{591EACDC-2687-4780-92D8-CBD47D9BE4C2}" type="parTrans" cxnId="{DDAD9130-8557-474F-9DF7-33B84869B9D0}">
      <dgm:prSet/>
      <dgm:spPr/>
      <dgm:t>
        <a:bodyPr/>
        <a:lstStyle/>
        <a:p>
          <a:endParaRPr lang="es-MX"/>
        </a:p>
      </dgm:t>
    </dgm:pt>
    <dgm:pt modelId="{4493F322-C080-4AB0-9177-3500ED533C56}" type="sibTrans" cxnId="{DDAD9130-8557-474F-9DF7-33B84869B9D0}">
      <dgm:prSet/>
      <dgm:spPr/>
      <dgm:t>
        <a:bodyPr/>
        <a:lstStyle/>
        <a:p>
          <a:endParaRPr lang="es-MX"/>
        </a:p>
      </dgm:t>
    </dgm:pt>
    <dgm:pt modelId="{66112916-531B-4D65-BCA2-DCD83DC3DA38}">
      <dgm:prSet custT="1"/>
      <dgm:spPr/>
      <dgm:t>
        <a:bodyPr/>
        <a:lstStyle/>
        <a:p>
          <a:pPr rtl="0"/>
          <a:r>
            <a:rPr lang="es-MX" sz="1800" dirty="0"/>
            <a:t>Gestión ética de la escuela</a:t>
          </a:r>
        </a:p>
      </dgm:t>
    </dgm:pt>
    <dgm:pt modelId="{06E83875-1789-4303-822E-37E77D979A13}" type="parTrans" cxnId="{7D3C05EA-FBBF-43B6-A683-6A5253BC4FFC}">
      <dgm:prSet/>
      <dgm:spPr/>
      <dgm:t>
        <a:bodyPr/>
        <a:lstStyle/>
        <a:p>
          <a:endParaRPr lang="es-MX"/>
        </a:p>
      </dgm:t>
    </dgm:pt>
    <dgm:pt modelId="{24B81167-DA03-45B7-BD1E-C5602D42A602}" type="sibTrans" cxnId="{7D3C05EA-FBBF-43B6-A683-6A5253BC4FFC}">
      <dgm:prSet/>
      <dgm:spPr/>
      <dgm:t>
        <a:bodyPr/>
        <a:lstStyle/>
        <a:p>
          <a:endParaRPr lang="es-MX"/>
        </a:p>
      </dgm:t>
    </dgm:pt>
    <dgm:pt modelId="{08153B8F-717D-4458-A004-E912ED375963}">
      <dgm:prSet custT="1"/>
      <dgm:spPr/>
      <dgm:t>
        <a:bodyPr/>
        <a:lstStyle/>
        <a:p>
          <a:r>
            <a:rPr lang="es-MX" sz="1800" dirty="0">
              <a:effectLst/>
            </a:rPr>
            <a:t>Contenidos: reglas claras, justas, sanciones proporcionales, establecimiento de derechos y responsabilidades para todos los miembros de la comunidad escolar.</a:t>
          </a:r>
        </a:p>
      </dgm:t>
    </dgm:pt>
    <dgm:pt modelId="{65E166EC-45EC-46F4-86AF-3100A7557920}" type="parTrans" cxnId="{B9B3A17B-7F67-484A-BC93-5291F2DF5F33}">
      <dgm:prSet/>
      <dgm:spPr/>
      <dgm:t>
        <a:bodyPr/>
        <a:lstStyle/>
        <a:p>
          <a:endParaRPr lang="es-MX"/>
        </a:p>
      </dgm:t>
    </dgm:pt>
    <dgm:pt modelId="{C28B1010-B8BD-4ADB-8DCC-1BB73AA8EC3C}" type="sibTrans" cxnId="{B9B3A17B-7F67-484A-BC93-5291F2DF5F33}">
      <dgm:prSet/>
      <dgm:spPr/>
      <dgm:t>
        <a:bodyPr/>
        <a:lstStyle/>
        <a:p>
          <a:endParaRPr lang="es-MX"/>
        </a:p>
      </dgm:t>
    </dgm:pt>
    <dgm:pt modelId="{AC9B7427-71A5-4B4F-9449-5275F5454DA2}">
      <dgm:prSet custT="1"/>
      <dgm:spPr/>
      <dgm:t>
        <a:bodyPr/>
        <a:lstStyle/>
        <a:p>
          <a:r>
            <a:rPr lang="es-MX" sz="1800" dirty="0">
              <a:effectLst/>
            </a:rPr>
            <a:t>Participación de la comunidad escolar en su definición y en el seguimiento de la aplicación.</a:t>
          </a:r>
        </a:p>
      </dgm:t>
    </dgm:pt>
    <dgm:pt modelId="{A7F2CDB3-98C6-4AE8-8941-ED60DCFECE7A}" type="parTrans" cxnId="{93737B5A-EA6D-433F-A2A2-2E28F6441CC4}">
      <dgm:prSet/>
      <dgm:spPr/>
      <dgm:t>
        <a:bodyPr/>
        <a:lstStyle/>
        <a:p>
          <a:endParaRPr lang="es-MX"/>
        </a:p>
      </dgm:t>
    </dgm:pt>
    <dgm:pt modelId="{846166AB-92D6-4301-A85B-1723C80D2C3D}" type="sibTrans" cxnId="{93737B5A-EA6D-433F-A2A2-2E28F6441CC4}">
      <dgm:prSet/>
      <dgm:spPr/>
      <dgm:t>
        <a:bodyPr/>
        <a:lstStyle/>
        <a:p>
          <a:endParaRPr lang="es-MX"/>
        </a:p>
      </dgm:t>
    </dgm:pt>
    <dgm:pt modelId="{BC334363-E5E7-4DC4-9C4B-326BBA1DC1FA}">
      <dgm:prSet custT="1"/>
      <dgm:spPr/>
      <dgm:t>
        <a:bodyPr/>
        <a:lstStyle/>
        <a:p>
          <a:r>
            <a:rPr lang="es-MX" sz="1800" dirty="0">
              <a:effectLst/>
            </a:rPr>
            <a:t>Aplicación consistente y justa.</a:t>
          </a:r>
        </a:p>
      </dgm:t>
    </dgm:pt>
    <dgm:pt modelId="{F082A00B-8EFF-4A93-A216-E356BBF13DF0}" type="parTrans" cxnId="{E3D002F9-49D8-4FA3-AE15-66065270FC25}">
      <dgm:prSet/>
      <dgm:spPr/>
      <dgm:t>
        <a:bodyPr/>
        <a:lstStyle/>
        <a:p>
          <a:endParaRPr lang="es-ES"/>
        </a:p>
      </dgm:t>
    </dgm:pt>
    <dgm:pt modelId="{DEB707B7-52E6-4B38-835C-A725F5FD648B}" type="sibTrans" cxnId="{E3D002F9-49D8-4FA3-AE15-66065270FC25}">
      <dgm:prSet/>
      <dgm:spPr/>
      <dgm:t>
        <a:bodyPr/>
        <a:lstStyle/>
        <a:p>
          <a:endParaRPr lang="es-ES"/>
        </a:p>
      </dgm:t>
    </dgm:pt>
    <dgm:pt modelId="{93A9E493-C068-4130-9FBE-2246B2CD092F}">
      <dgm:prSet custT="1"/>
      <dgm:spPr/>
      <dgm:t>
        <a:bodyPr/>
        <a:lstStyle/>
        <a:p>
          <a:pPr rtl="0"/>
          <a:r>
            <a:rPr lang="es-MX" sz="1800" dirty="0"/>
            <a:t>Políticas de inclusión y de atención a la diversidad</a:t>
          </a:r>
        </a:p>
      </dgm:t>
    </dgm:pt>
    <dgm:pt modelId="{FA5C2A0A-BFBC-43A8-8418-CB2B016BE138}" type="parTrans" cxnId="{0ADD9056-1137-4E5A-A4F4-77320A012434}">
      <dgm:prSet/>
      <dgm:spPr/>
      <dgm:t>
        <a:bodyPr/>
        <a:lstStyle/>
        <a:p>
          <a:endParaRPr lang="es-ES"/>
        </a:p>
      </dgm:t>
    </dgm:pt>
    <dgm:pt modelId="{2B9A169A-B852-4A2E-AC49-008523837C2F}" type="sibTrans" cxnId="{0ADD9056-1137-4E5A-A4F4-77320A012434}">
      <dgm:prSet/>
      <dgm:spPr/>
      <dgm:t>
        <a:bodyPr/>
        <a:lstStyle/>
        <a:p>
          <a:endParaRPr lang="es-ES"/>
        </a:p>
      </dgm:t>
    </dgm:pt>
    <dgm:pt modelId="{6B0CA24F-B113-49FB-92C8-CEB501C9F5A7}">
      <dgm:prSet custT="1"/>
      <dgm:spPr/>
      <dgm:t>
        <a:bodyPr/>
        <a:lstStyle/>
        <a:p>
          <a:pPr rtl="0"/>
          <a:endParaRPr lang="es-MX" sz="1800" dirty="0"/>
        </a:p>
      </dgm:t>
    </dgm:pt>
    <dgm:pt modelId="{740258EE-1A0B-4447-A2BF-1C5F77DFB1BF}" type="parTrans" cxnId="{40525284-9781-430E-ACB0-5F93FB90C4E9}">
      <dgm:prSet/>
      <dgm:spPr/>
      <dgm:t>
        <a:bodyPr/>
        <a:lstStyle/>
        <a:p>
          <a:endParaRPr lang="es-ES"/>
        </a:p>
      </dgm:t>
    </dgm:pt>
    <dgm:pt modelId="{421AC161-5FA8-44FE-83FC-67000EF5D4DE}" type="sibTrans" cxnId="{40525284-9781-430E-ACB0-5F93FB90C4E9}">
      <dgm:prSet/>
      <dgm:spPr/>
      <dgm:t>
        <a:bodyPr/>
        <a:lstStyle/>
        <a:p>
          <a:endParaRPr lang="es-ES"/>
        </a:p>
      </dgm:t>
    </dgm:pt>
    <dgm:pt modelId="{AF01D4BC-010F-4932-BBD7-151D934CBABF}" type="pres">
      <dgm:prSet presAssocID="{36E0D3CD-3F3A-4C0B-AAD9-282DC75D089F}" presName="diagram" presStyleCnt="0">
        <dgm:presLayoutVars>
          <dgm:dir/>
          <dgm:resizeHandles val="exact"/>
        </dgm:presLayoutVars>
      </dgm:prSet>
      <dgm:spPr/>
      <dgm:t>
        <a:bodyPr/>
        <a:lstStyle/>
        <a:p>
          <a:endParaRPr lang="es-MX"/>
        </a:p>
      </dgm:t>
    </dgm:pt>
    <dgm:pt modelId="{DB805D57-085E-491D-92E9-72430E1CB006}" type="pres">
      <dgm:prSet presAssocID="{9ADB127A-2113-45C6-81B3-F848E97CDE66}" presName="node" presStyleLbl="node1" presStyleIdx="0" presStyleCnt="2" custScaleY="147920">
        <dgm:presLayoutVars>
          <dgm:bulletEnabled val="1"/>
        </dgm:presLayoutVars>
      </dgm:prSet>
      <dgm:spPr/>
      <dgm:t>
        <a:bodyPr/>
        <a:lstStyle/>
        <a:p>
          <a:endParaRPr lang="es-MX"/>
        </a:p>
      </dgm:t>
    </dgm:pt>
    <dgm:pt modelId="{88CD491F-CAE7-40DA-B013-46389B085C3D}" type="pres">
      <dgm:prSet presAssocID="{1618109B-CB43-4D18-8002-B976B01A7D7C}" presName="sibTrans" presStyleCnt="0"/>
      <dgm:spPr/>
    </dgm:pt>
    <dgm:pt modelId="{11C95AB9-E9E7-4013-AD1D-D2007EF4232B}" type="pres">
      <dgm:prSet presAssocID="{E6E44166-DF14-45AF-BDF2-304D36AA07D6}" presName="node" presStyleLbl="node1" presStyleIdx="1" presStyleCnt="2" custScaleY="147920">
        <dgm:presLayoutVars>
          <dgm:bulletEnabled val="1"/>
        </dgm:presLayoutVars>
      </dgm:prSet>
      <dgm:spPr/>
      <dgm:t>
        <a:bodyPr/>
        <a:lstStyle/>
        <a:p>
          <a:endParaRPr lang="es-MX"/>
        </a:p>
      </dgm:t>
    </dgm:pt>
  </dgm:ptLst>
  <dgm:cxnLst>
    <dgm:cxn modelId="{0ADD9056-1137-4E5A-A4F4-77320A012434}" srcId="{9ADB127A-2113-45C6-81B3-F848E97CDE66}" destId="{93A9E493-C068-4130-9FBE-2246B2CD092F}" srcOrd="4" destOrd="0" parTransId="{FA5C2A0A-BFBC-43A8-8418-CB2B016BE138}" sibTransId="{2B9A169A-B852-4A2E-AC49-008523837C2F}"/>
    <dgm:cxn modelId="{014356D5-4573-4A02-B1DE-E1395C8BE9D1}" srcId="{36E0D3CD-3F3A-4C0B-AAD9-282DC75D089F}" destId="{E6E44166-DF14-45AF-BDF2-304D36AA07D6}" srcOrd="1" destOrd="0" parTransId="{F05B90CF-D750-4F22-9112-A44D3C57C669}" sibTransId="{95074EA4-7905-4C61-B3CC-E6462B8CD551}"/>
    <dgm:cxn modelId="{A5BA4096-5097-43E4-A6A2-C95D47EDBFAD}" type="presOf" srcId="{CB85EEE4-3163-4E07-B98C-6C11F03AA952}" destId="{DB805D57-085E-491D-92E9-72430E1CB006}" srcOrd="0" destOrd="1" presId="urn:microsoft.com/office/officeart/2005/8/layout/default#1"/>
    <dgm:cxn modelId="{F6C3D675-5695-406B-8C13-510604545F8A}" type="presOf" srcId="{66112916-531B-4D65-BCA2-DCD83DC3DA38}" destId="{DB805D57-085E-491D-92E9-72430E1CB006}" srcOrd="0" destOrd="4" presId="urn:microsoft.com/office/officeart/2005/8/layout/default#1"/>
    <dgm:cxn modelId="{043A79B3-D548-4496-B2F6-441C431B183E}" type="presOf" srcId="{08153B8F-717D-4458-A004-E912ED375963}" destId="{11C95AB9-E9E7-4013-AD1D-D2007EF4232B}" srcOrd="0" destOrd="1" presId="urn:microsoft.com/office/officeart/2005/8/layout/default#1"/>
    <dgm:cxn modelId="{5D557301-8510-4EF3-93E6-CD34B4B58B74}" srcId="{9ADB127A-2113-45C6-81B3-F848E97CDE66}" destId="{B3354D67-A461-4EE5-ABD5-891E6183F307}" srcOrd="1" destOrd="0" parTransId="{064FA6E0-6FCD-4B27-8D31-7581BE04927E}" sibTransId="{F0BE8739-0609-4840-A720-0F107F7E90C0}"/>
    <dgm:cxn modelId="{DDAD9130-8557-474F-9DF7-33B84869B9D0}" srcId="{9ADB127A-2113-45C6-81B3-F848E97CDE66}" destId="{6041E2E3-70AE-472F-8C0D-514DF1FFCF83}" srcOrd="2" destOrd="0" parTransId="{591EACDC-2687-4780-92D8-CBD47D9BE4C2}" sibTransId="{4493F322-C080-4AB0-9177-3500ED533C56}"/>
    <dgm:cxn modelId="{28466D10-D74C-44F2-952C-3A00C7B1EB06}" type="presOf" srcId="{6041E2E3-70AE-472F-8C0D-514DF1FFCF83}" destId="{DB805D57-085E-491D-92E9-72430E1CB006}" srcOrd="0" destOrd="3" presId="urn:microsoft.com/office/officeart/2005/8/layout/default#1"/>
    <dgm:cxn modelId="{7BD4F27C-0D22-451F-BFFC-66412F807539}" type="presOf" srcId="{93A9E493-C068-4130-9FBE-2246B2CD092F}" destId="{DB805D57-085E-491D-92E9-72430E1CB006}" srcOrd="0" destOrd="5" presId="urn:microsoft.com/office/officeart/2005/8/layout/default#1"/>
    <dgm:cxn modelId="{7D3C05EA-FBBF-43B6-A683-6A5253BC4FFC}" srcId="{9ADB127A-2113-45C6-81B3-F848E97CDE66}" destId="{66112916-531B-4D65-BCA2-DCD83DC3DA38}" srcOrd="3" destOrd="0" parTransId="{06E83875-1789-4303-822E-37E77D979A13}" sibTransId="{24B81167-DA03-45B7-BD1E-C5602D42A602}"/>
    <dgm:cxn modelId="{B9B3A17B-7F67-484A-BC93-5291F2DF5F33}" srcId="{E6E44166-DF14-45AF-BDF2-304D36AA07D6}" destId="{08153B8F-717D-4458-A004-E912ED375963}" srcOrd="0" destOrd="0" parTransId="{65E166EC-45EC-46F4-86AF-3100A7557920}" sibTransId="{C28B1010-B8BD-4ADB-8DCC-1BB73AA8EC3C}"/>
    <dgm:cxn modelId="{EF54731D-3703-43A9-A345-35C53D3BA640}" srcId="{9ADB127A-2113-45C6-81B3-F848E97CDE66}" destId="{CB85EEE4-3163-4E07-B98C-6C11F03AA952}" srcOrd="0" destOrd="0" parTransId="{A388A223-5B47-44A3-B926-F59723160BBF}" sibTransId="{15223239-4604-462D-B797-3E0384BAFEE4}"/>
    <dgm:cxn modelId="{B384D26A-DA8F-434E-A0F0-03B9933B57E9}" type="presOf" srcId="{E6E44166-DF14-45AF-BDF2-304D36AA07D6}" destId="{11C95AB9-E9E7-4013-AD1D-D2007EF4232B}" srcOrd="0" destOrd="0" presId="urn:microsoft.com/office/officeart/2005/8/layout/default#1"/>
    <dgm:cxn modelId="{93737B5A-EA6D-433F-A2A2-2E28F6441CC4}" srcId="{E6E44166-DF14-45AF-BDF2-304D36AA07D6}" destId="{AC9B7427-71A5-4B4F-9449-5275F5454DA2}" srcOrd="1" destOrd="0" parTransId="{A7F2CDB3-98C6-4AE8-8941-ED60DCFECE7A}" sibTransId="{846166AB-92D6-4301-A85B-1723C80D2C3D}"/>
    <dgm:cxn modelId="{7601BD67-291D-4172-98E4-235F4DD4B8B7}" type="presOf" srcId="{9ADB127A-2113-45C6-81B3-F848E97CDE66}" destId="{DB805D57-085E-491D-92E9-72430E1CB006}" srcOrd="0" destOrd="0" presId="urn:microsoft.com/office/officeart/2005/8/layout/default#1"/>
    <dgm:cxn modelId="{EA98CBC7-092C-4CB4-9F65-8D3C71D01B03}" type="presOf" srcId="{B3354D67-A461-4EE5-ABD5-891E6183F307}" destId="{DB805D57-085E-491D-92E9-72430E1CB006}" srcOrd="0" destOrd="2" presId="urn:microsoft.com/office/officeart/2005/8/layout/default#1"/>
    <dgm:cxn modelId="{7BD20FFB-4D18-4980-868C-8D603FCEE503}" srcId="{36E0D3CD-3F3A-4C0B-AAD9-282DC75D089F}" destId="{9ADB127A-2113-45C6-81B3-F848E97CDE66}" srcOrd="0" destOrd="0" parTransId="{53D225B4-42D5-42FE-A866-A1D88F5A20EE}" sibTransId="{1618109B-CB43-4D18-8002-B976B01A7D7C}"/>
    <dgm:cxn modelId="{E3D002F9-49D8-4FA3-AE15-66065270FC25}" srcId="{E6E44166-DF14-45AF-BDF2-304D36AA07D6}" destId="{BC334363-E5E7-4DC4-9C4B-326BBA1DC1FA}" srcOrd="2" destOrd="0" parTransId="{F082A00B-8EFF-4A93-A216-E356BBF13DF0}" sibTransId="{DEB707B7-52E6-4B38-835C-A725F5FD648B}"/>
    <dgm:cxn modelId="{640DAA5C-04DA-4319-B807-1863E8220020}" type="presOf" srcId="{AC9B7427-71A5-4B4F-9449-5275F5454DA2}" destId="{11C95AB9-E9E7-4013-AD1D-D2007EF4232B}" srcOrd="0" destOrd="2" presId="urn:microsoft.com/office/officeart/2005/8/layout/default#1"/>
    <dgm:cxn modelId="{89B9A274-04B7-4825-BE43-3D8BA66173A3}" type="presOf" srcId="{BC334363-E5E7-4DC4-9C4B-326BBA1DC1FA}" destId="{11C95AB9-E9E7-4013-AD1D-D2007EF4232B}" srcOrd="0" destOrd="3" presId="urn:microsoft.com/office/officeart/2005/8/layout/default#1"/>
    <dgm:cxn modelId="{CC64C8A9-A178-4B54-8514-69C41D22CDE7}" type="presOf" srcId="{6B0CA24F-B113-49FB-92C8-CEB501C9F5A7}" destId="{DB805D57-085E-491D-92E9-72430E1CB006}" srcOrd="0" destOrd="6" presId="urn:microsoft.com/office/officeart/2005/8/layout/default#1"/>
    <dgm:cxn modelId="{40525284-9781-430E-ACB0-5F93FB90C4E9}" srcId="{9ADB127A-2113-45C6-81B3-F848E97CDE66}" destId="{6B0CA24F-B113-49FB-92C8-CEB501C9F5A7}" srcOrd="5" destOrd="0" parTransId="{740258EE-1A0B-4447-A2BF-1C5F77DFB1BF}" sibTransId="{421AC161-5FA8-44FE-83FC-67000EF5D4DE}"/>
    <dgm:cxn modelId="{BAB2631B-E20E-4D9B-916D-2E409C9B5555}" type="presOf" srcId="{36E0D3CD-3F3A-4C0B-AAD9-282DC75D089F}" destId="{AF01D4BC-010F-4932-BBD7-151D934CBABF}" srcOrd="0" destOrd="0" presId="urn:microsoft.com/office/officeart/2005/8/layout/default#1"/>
    <dgm:cxn modelId="{944D15B7-5BD9-4AA8-B4A6-CDC4AE6651C4}" type="presParOf" srcId="{AF01D4BC-010F-4932-BBD7-151D934CBABF}" destId="{DB805D57-085E-491D-92E9-72430E1CB006}" srcOrd="0" destOrd="0" presId="urn:microsoft.com/office/officeart/2005/8/layout/default#1"/>
    <dgm:cxn modelId="{D14BFC3D-155E-45B9-B4A2-9B250CDC59AB}" type="presParOf" srcId="{AF01D4BC-010F-4932-BBD7-151D934CBABF}" destId="{88CD491F-CAE7-40DA-B013-46389B085C3D}" srcOrd="1" destOrd="0" presId="urn:microsoft.com/office/officeart/2005/8/layout/default#1"/>
    <dgm:cxn modelId="{D27E7E96-B0AE-4D33-9F2F-3A754957BA1B}" type="presParOf" srcId="{AF01D4BC-010F-4932-BBD7-151D934CBABF}" destId="{11C95AB9-E9E7-4013-AD1D-D2007EF4232B}" srcOrd="2"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E0D3CD-3F3A-4C0B-AAD9-282DC75D089F}" type="doc">
      <dgm:prSet loTypeId="urn:microsoft.com/office/officeart/2005/8/layout/hList1" loCatId="list" qsTypeId="urn:microsoft.com/office/officeart/2005/8/quickstyle/simple5" qsCatId="simple" csTypeId="urn:microsoft.com/office/officeart/2005/8/colors/accent3_1" csCatId="accent3" phldr="1"/>
      <dgm:spPr/>
      <dgm:t>
        <a:bodyPr/>
        <a:lstStyle/>
        <a:p>
          <a:endParaRPr lang="es-MX"/>
        </a:p>
      </dgm:t>
    </dgm:pt>
    <dgm:pt modelId="{3E177E90-E451-4047-9FFF-B22B76571F1F}">
      <dgm:prSet/>
      <dgm:spPr/>
      <dgm:t>
        <a:bodyPr/>
        <a:lstStyle/>
        <a:p>
          <a:r>
            <a:rPr lang="es-MX" b="1" dirty="0">
              <a:effectLst/>
            </a:rPr>
            <a:t>Prácticas pedagógicas y  organización del aula</a:t>
          </a:r>
        </a:p>
      </dgm:t>
    </dgm:pt>
    <dgm:pt modelId="{932180AA-6F2F-4699-8D37-D841EA242E1D}" type="parTrans" cxnId="{4F2BC830-5CA4-4F94-BFDD-A300625F0A22}">
      <dgm:prSet/>
      <dgm:spPr/>
      <dgm:t>
        <a:bodyPr/>
        <a:lstStyle/>
        <a:p>
          <a:endParaRPr lang="es-MX"/>
        </a:p>
      </dgm:t>
    </dgm:pt>
    <dgm:pt modelId="{F5DD22D4-95DB-4168-A90F-ED993B2BA522}" type="sibTrans" cxnId="{4F2BC830-5CA4-4F94-BFDD-A300625F0A22}">
      <dgm:prSet/>
      <dgm:spPr/>
      <dgm:t>
        <a:bodyPr/>
        <a:lstStyle/>
        <a:p>
          <a:endParaRPr lang="es-MX"/>
        </a:p>
      </dgm:t>
    </dgm:pt>
    <dgm:pt modelId="{2146D49F-4F0B-466A-B531-1FE2F243354F}">
      <dgm:prSet/>
      <dgm:spPr/>
      <dgm:t>
        <a:bodyPr/>
        <a:lstStyle/>
        <a:p>
          <a:r>
            <a:rPr lang="es-MX" b="1" dirty="0">
              <a:effectLst/>
            </a:rPr>
            <a:t>Construcción de comunidad</a:t>
          </a:r>
        </a:p>
      </dgm:t>
    </dgm:pt>
    <dgm:pt modelId="{C10EB012-0AC7-4C97-AD93-10E1A325A310}" type="parTrans" cxnId="{658AAD85-DE73-4038-89BC-3B3366A7F25E}">
      <dgm:prSet/>
      <dgm:spPr/>
      <dgm:t>
        <a:bodyPr/>
        <a:lstStyle/>
        <a:p>
          <a:endParaRPr lang="es-MX"/>
        </a:p>
      </dgm:t>
    </dgm:pt>
    <dgm:pt modelId="{0C71D5D7-AD48-4916-AAC0-C48D8B59C766}" type="sibTrans" cxnId="{658AAD85-DE73-4038-89BC-3B3366A7F25E}">
      <dgm:prSet/>
      <dgm:spPr/>
      <dgm:t>
        <a:bodyPr/>
        <a:lstStyle/>
        <a:p>
          <a:endParaRPr lang="es-MX"/>
        </a:p>
      </dgm:t>
    </dgm:pt>
    <dgm:pt modelId="{0C45EED5-2137-4DA8-A0B4-180C6EFFDC21}">
      <dgm:prSet/>
      <dgm:spPr/>
      <dgm:t>
        <a:bodyPr/>
        <a:lstStyle/>
        <a:p>
          <a:r>
            <a:rPr lang="es-MX" dirty="0"/>
            <a:t>Vínculo pedagógico socioafectivo</a:t>
          </a:r>
          <a:endParaRPr lang="es-MX" dirty="0">
            <a:effectLst/>
          </a:endParaRPr>
        </a:p>
      </dgm:t>
    </dgm:pt>
    <dgm:pt modelId="{1B8A1AD4-917F-4C6D-8711-9574C9D30EFF}" type="parTrans" cxnId="{71413C01-84D7-4798-8B7D-C531D3A99803}">
      <dgm:prSet/>
      <dgm:spPr/>
      <dgm:t>
        <a:bodyPr/>
        <a:lstStyle/>
        <a:p>
          <a:endParaRPr lang="es-MX"/>
        </a:p>
      </dgm:t>
    </dgm:pt>
    <dgm:pt modelId="{15EDFF2F-BE67-47F6-8D02-6547C2F7C27F}" type="sibTrans" cxnId="{71413C01-84D7-4798-8B7D-C531D3A99803}">
      <dgm:prSet/>
      <dgm:spPr/>
      <dgm:t>
        <a:bodyPr/>
        <a:lstStyle/>
        <a:p>
          <a:endParaRPr lang="es-MX"/>
        </a:p>
      </dgm:t>
    </dgm:pt>
    <dgm:pt modelId="{BBB1479D-A1EA-434B-A5B3-B3286208B861}">
      <dgm:prSet/>
      <dgm:spPr/>
      <dgm:t>
        <a:bodyPr/>
        <a:lstStyle/>
        <a:p>
          <a:r>
            <a:rPr lang="es-MX" dirty="0">
              <a:effectLst/>
            </a:rPr>
            <a:t>Construcción de ambientes nutritivos</a:t>
          </a:r>
        </a:p>
      </dgm:t>
    </dgm:pt>
    <dgm:pt modelId="{310D41F9-0BC0-487A-9EB5-CFF3816C4849}" type="parTrans" cxnId="{6DB8AD8B-A5CB-4966-8C54-0F7C779D5FF7}">
      <dgm:prSet/>
      <dgm:spPr/>
      <dgm:t>
        <a:bodyPr/>
        <a:lstStyle/>
        <a:p>
          <a:endParaRPr lang="es-MX"/>
        </a:p>
      </dgm:t>
    </dgm:pt>
    <dgm:pt modelId="{55AD101A-52FB-4E34-9883-7980F37ED6FD}" type="sibTrans" cxnId="{6DB8AD8B-A5CB-4966-8C54-0F7C779D5FF7}">
      <dgm:prSet/>
      <dgm:spPr/>
      <dgm:t>
        <a:bodyPr/>
        <a:lstStyle/>
        <a:p>
          <a:endParaRPr lang="es-MX"/>
        </a:p>
      </dgm:t>
    </dgm:pt>
    <dgm:pt modelId="{EC33B1AC-4CF1-4448-9BA7-1C022E961745}">
      <dgm:prSet/>
      <dgm:spPr/>
      <dgm:t>
        <a:bodyPr/>
        <a:lstStyle/>
        <a:p>
          <a:r>
            <a:rPr lang="es-MX" dirty="0">
              <a:effectLst/>
            </a:rPr>
            <a:t>Sentido de pertenencia</a:t>
          </a:r>
        </a:p>
      </dgm:t>
    </dgm:pt>
    <dgm:pt modelId="{BC71AE1E-54D6-4CE2-B4F5-6F27E51B8F70}" type="parTrans" cxnId="{ACE79BC3-F2AA-4477-B81E-7BEAE4BFF8FC}">
      <dgm:prSet/>
      <dgm:spPr/>
      <dgm:t>
        <a:bodyPr/>
        <a:lstStyle/>
        <a:p>
          <a:endParaRPr lang="es-MX"/>
        </a:p>
      </dgm:t>
    </dgm:pt>
    <dgm:pt modelId="{751067C2-43D4-46E7-A8BE-8F59B4A0C35A}" type="sibTrans" cxnId="{ACE79BC3-F2AA-4477-B81E-7BEAE4BFF8FC}">
      <dgm:prSet/>
      <dgm:spPr/>
      <dgm:t>
        <a:bodyPr/>
        <a:lstStyle/>
        <a:p>
          <a:endParaRPr lang="es-MX"/>
        </a:p>
      </dgm:t>
    </dgm:pt>
    <dgm:pt modelId="{8804CE87-8CA3-403E-AF2A-5DA7AC030F75}">
      <dgm:prSet/>
      <dgm:spPr/>
      <dgm:t>
        <a:bodyPr/>
        <a:lstStyle/>
        <a:p>
          <a:r>
            <a:rPr lang="es-MX" dirty="0">
              <a:effectLst/>
            </a:rPr>
            <a:t>Confianza y respeto en las interacciones</a:t>
          </a:r>
        </a:p>
      </dgm:t>
    </dgm:pt>
    <dgm:pt modelId="{E2806A23-31A2-44E2-BAA0-17693FA2246E}" type="parTrans" cxnId="{2D7C0414-F495-4EF1-BFB0-6090C98D5AA4}">
      <dgm:prSet/>
      <dgm:spPr/>
      <dgm:t>
        <a:bodyPr/>
        <a:lstStyle/>
        <a:p>
          <a:endParaRPr lang="es-MX"/>
        </a:p>
      </dgm:t>
    </dgm:pt>
    <dgm:pt modelId="{20E22C43-3E91-4A82-A398-ED224E1A938D}" type="sibTrans" cxnId="{2D7C0414-F495-4EF1-BFB0-6090C98D5AA4}">
      <dgm:prSet/>
      <dgm:spPr/>
      <dgm:t>
        <a:bodyPr/>
        <a:lstStyle/>
        <a:p>
          <a:endParaRPr lang="es-MX"/>
        </a:p>
      </dgm:t>
    </dgm:pt>
    <dgm:pt modelId="{CB5A60DA-6912-4F93-A62B-35671FE8BBED}">
      <dgm:prSet/>
      <dgm:spPr/>
      <dgm:t>
        <a:bodyPr/>
        <a:lstStyle/>
        <a:p>
          <a:r>
            <a:rPr lang="es-MX" dirty="0">
              <a:effectLst/>
            </a:rPr>
            <a:t>Ética del cuidado</a:t>
          </a:r>
        </a:p>
      </dgm:t>
    </dgm:pt>
    <dgm:pt modelId="{91C330BC-174A-4097-A9DC-4487222EA8E2}" type="parTrans" cxnId="{D8CC77F0-A410-4D28-95CE-4BB2DABD08A1}">
      <dgm:prSet/>
      <dgm:spPr/>
      <dgm:t>
        <a:bodyPr/>
        <a:lstStyle/>
        <a:p>
          <a:endParaRPr lang="es-MX"/>
        </a:p>
      </dgm:t>
    </dgm:pt>
    <dgm:pt modelId="{ABC46C69-459A-40DB-8C7E-F9960C09847E}" type="sibTrans" cxnId="{D8CC77F0-A410-4D28-95CE-4BB2DABD08A1}">
      <dgm:prSet/>
      <dgm:spPr/>
      <dgm:t>
        <a:bodyPr/>
        <a:lstStyle/>
        <a:p>
          <a:endParaRPr lang="es-MX"/>
        </a:p>
      </dgm:t>
    </dgm:pt>
    <dgm:pt modelId="{08693588-837B-4515-97D4-49F808B26C60}">
      <dgm:prSet/>
      <dgm:spPr/>
      <dgm:t>
        <a:bodyPr/>
        <a:lstStyle/>
        <a:p>
          <a:pPr rtl="0"/>
          <a:r>
            <a:rPr lang="es-ES_tradnl" dirty="0"/>
            <a:t>Vinculación escuela-comunidad</a:t>
          </a:r>
          <a:endParaRPr lang="es-MX" dirty="0"/>
        </a:p>
      </dgm:t>
    </dgm:pt>
    <dgm:pt modelId="{E2A4CE6C-B20F-47B7-8E82-1AD6B4AEE246}" type="parTrans" cxnId="{DE117B84-1F5D-41C8-9F84-69549A7F5B79}">
      <dgm:prSet/>
      <dgm:spPr/>
      <dgm:t>
        <a:bodyPr/>
        <a:lstStyle/>
        <a:p>
          <a:endParaRPr lang="es-MX"/>
        </a:p>
      </dgm:t>
    </dgm:pt>
    <dgm:pt modelId="{307E3971-738A-4349-AFE3-F54478D29143}" type="sibTrans" cxnId="{DE117B84-1F5D-41C8-9F84-69549A7F5B79}">
      <dgm:prSet/>
      <dgm:spPr/>
      <dgm:t>
        <a:bodyPr/>
        <a:lstStyle/>
        <a:p>
          <a:endParaRPr lang="es-MX"/>
        </a:p>
      </dgm:t>
    </dgm:pt>
    <dgm:pt modelId="{CA16124C-F9C5-4DBE-B1E4-056335103D57}">
      <dgm:prSet/>
      <dgm:spPr/>
      <dgm:t>
        <a:bodyPr/>
        <a:lstStyle/>
        <a:p>
          <a:pPr rtl="0"/>
          <a:r>
            <a:rPr lang="es-MX" dirty="0"/>
            <a:t>Promoción de la corresponsabilidad</a:t>
          </a:r>
        </a:p>
      </dgm:t>
    </dgm:pt>
    <dgm:pt modelId="{6A9913D5-66F2-4859-A5DB-5076B8E5AC36}" type="parTrans" cxnId="{E44F69DC-45EC-49B8-9557-2D70FE04B172}">
      <dgm:prSet/>
      <dgm:spPr/>
      <dgm:t>
        <a:bodyPr/>
        <a:lstStyle/>
        <a:p>
          <a:endParaRPr lang="es-MX"/>
        </a:p>
      </dgm:t>
    </dgm:pt>
    <dgm:pt modelId="{962FC3DC-FAEB-42DD-B203-3E0C6D3BED0A}" type="sibTrans" cxnId="{E44F69DC-45EC-49B8-9557-2D70FE04B172}">
      <dgm:prSet/>
      <dgm:spPr/>
      <dgm:t>
        <a:bodyPr/>
        <a:lstStyle/>
        <a:p>
          <a:endParaRPr lang="es-MX"/>
        </a:p>
      </dgm:t>
    </dgm:pt>
    <dgm:pt modelId="{A52ACAC2-396C-49FF-9664-6877EAA6ABBC}">
      <dgm:prSet/>
      <dgm:spPr/>
      <dgm:t>
        <a:bodyPr/>
        <a:lstStyle/>
        <a:p>
          <a:pPr rtl="0"/>
          <a:r>
            <a:rPr lang="es-ES_tradnl" dirty="0"/>
            <a:t>Propuesta pedagógica que propicie la participación, la diversidad y promueva la cultura de paz</a:t>
          </a:r>
          <a:endParaRPr lang="es-MX" dirty="0">
            <a:effectLst/>
          </a:endParaRPr>
        </a:p>
      </dgm:t>
    </dgm:pt>
    <dgm:pt modelId="{EA3E645C-A664-4765-9F56-687A4D53E06A}" type="parTrans" cxnId="{BF8AADD6-2505-4662-96BB-AE1A8597B3B3}">
      <dgm:prSet/>
      <dgm:spPr/>
      <dgm:t>
        <a:bodyPr/>
        <a:lstStyle/>
        <a:p>
          <a:endParaRPr lang="es-MX"/>
        </a:p>
      </dgm:t>
    </dgm:pt>
    <dgm:pt modelId="{2FC475CA-8950-444C-B3DE-19834C71D9DE}" type="sibTrans" cxnId="{BF8AADD6-2505-4662-96BB-AE1A8597B3B3}">
      <dgm:prSet/>
      <dgm:spPr/>
      <dgm:t>
        <a:bodyPr/>
        <a:lstStyle/>
        <a:p>
          <a:endParaRPr lang="es-MX"/>
        </a:p>
      </dgm:t>
    </dgm:pt>
    <dgm:pt modelId="{51D80E32-AE4B-45C4-A139-C713139FBCAB}">
      <dgm:prSet/>
      <dgm:spPr/>
      <dgm:t>
        <a:bodyPr/>
        <a:lstStyle/>
        <a:p>
          <a:pPr rtl="0"/>
          <a:r>
            <a:rPr lang="es-ES_tradnl" dirty="0"/>
            <a:t>Características de la experiencia educativa</a:t>
          </a:r>
          <a:endParaRPr lang="es-MX" dirty="0">
            <a:effectLst/>
          </a:endParaRPr>
        </a:p>
      </dgm:t>
    </dgm:pt>
    <dgm:pt modelId="{F6441EBD-6AF7-4CB4-BC02-501C4FDADF22}" type="parTrans" cxnId="{B5BCDE8B-F934-4058-9AA4-4C0FDDD3DA72}">
      <dgm:prSet/>
      <dgm:spPr/>
      <dgm:t>
        <a:bodyPr/>
        <a:lstStyle/>
        <a:p>
          <a:endParaRPr lang="es-MX"/>
        </a:p>
      </dgm:t>
    </dgm:pt>
    <dgm:pt modelId="{17EB1C48-81AE-4F45-9654-75856345B163}" type="sibTrans" cxnId="{B5BCDE8B-F934-4058-9AA4-4C0FDDD3DA72}">
      <dgm:prSet/>
      <dgm:spPr/>
      <dgm:t>
        <a:bodyPr/>
        <a:lstStyle/>
        <a:p>
          <a:endParaRPr lang="es-MX"/>
        </a:p>
      </dgm:t>
    </dgm:pt>
    <dgm:pt modelId="{9561D092-2334-40DC-84DC-116285AB8F50}">
      <dgm:prSet/>
      <dgm:spPr/>
      <dgm:t>
        <a:bodyPr/>
        <a:lstStyle/>
        <a:p>
          <a:r>
            <a:rPr lang="es-MX" b="1" dirty="0">
              <a:effectLst/>
            </a:rPr>
            <a:t>Clima social escolar</a:t>
          </a:r>
          <a:endParaRPr lang="es-MX" b="1" dirty="0"/>
        </a:p>
      </dgm:t>
    </dgm:pt>
    <dgm:pt modelId="{7A48C7D5-76A9-432F-B757-6180EA164EC5}" type="parTrans" cxnId="{77D4D60D-C2E4-4597-99C1-968E4FE91FD3}">
      <dgm:prSet/>
      <dgm:spPr/>
      <dgm:t>
        <a:bodyPr/>
        <a:lstStyle/>
        <a:p>
          <a:endParaRPr lang="es-MX"/>
        </a:p>
      </dgm:t>
    </dgm:pt>
    <dgm:pt modelId="{E9025752-BA2C-41A9-A676-0D2FE42DE37D}" type="sibTrans" cxnId="{77D4D60D-C2E4-4597-99C1-968E4FE91FD3}">
      <dgm:prSet/>
      <dgm:spPr/>
      <dgm:t>
        <a:bodyPr/>
        <a:lstStyle/>
        <a:p>
          <a:endParaRPr lang="es-MX"/>
        </a:p>
      </dgm:t>
    </dgm:pt>
    <dgm:pt modelId="{6EAF40BA-C856-43E9-8034-9FB1D5F50820}">
      <dgm:prSet/>
      <dgm:spPr/>
      <dgm:t>
        <a:bodyPr/>
        <a:lstStyle/>
        <a:p>
          <a:pPr rtl="0"/>
          <a:r>
            <a:rPr lang="es-MX" dirty="0"/>
            <a:t>Fortalecimiento de los vínculos de pertenencia en una comunidad escolar caracterizada por el respeto y la ética del cuidado</a:t>
          </a:r>
        </a:p>
      </dgm:t>
    </dgm:pt>
    <dgm:pt modelId="{F191C9E9-BA64-4AD4-9F86-1E18C2B34680}" type="parTrans" cxnId="{B8CC9F3C-322E-4B39-A7ED-038E32EBC077}">
      <dgm:prSet/>
      <dgm:spPr/>
      <dgm:t>
        <a:bodyPr/>
        <a:lstStyle/>
        <a:p>
          <a:endParaRPr lang="es-ES"/>
        </a:p>
      </dgm:t>
    </dgm:pt>
    <dgm:pt modelId="{0B66DF4C-7951-44EC-B9FF-164F3508BE97}" type="sibTrans" cxnId="{B8CC9F3C-322E-4B39-A7ED-038E32EBC077}">
      <dgm:prSet/>
      <dgm:spPr/>
      <dgm:t>
        <a:bodyPr/>
        <a:lstStyle/>
        <a:p>
          <a:endParaRPr lang="es-ES"/>
        </a:p>
      </dgm:t>
    </dgm:pt>
    <dgm:pt modelId="{57FF6346-A017-42E6-9618-1BA47E0B221F}" type="pres">
      <dgm:prSet presAssocID="{36E0D3CD-3F3A-4C0B-AAD9-282DC75D089F}" presName="Name0" presStyleCnt="0">
        <dgm:presLayoutVars>
          <dgm:dir/>
          <dgm:animLvl val="lvl"/>
          <dgm:resizeHandles val="exact"/>
        </dgm:presLayoutVars>
      </dgm:prSet>
      <dgm:spPr/>
      <dgm:t>
        <a:bodyPr/>
        <a:lstStyle/>
        <a:p>
          <a:endParaRPr lang="es-MX"/>
        </a:p>
      </dgm:t>
    </dgm:pt>
    <dgm:pt modelId="{78F62196-9D31-4271-93E7-A36A12B69325}" type="pres">
      <dgm:prSet presAssocID="{3E177E90-E451-4047-9FFF-B22B76571F1F}" presName="composite" presStyleCnt="0"/>
      <dgm:spPr/>
    </dgm:pt>
    <dgm:pt modelId="{3678281E-58E7-4DA6-8F29-3158599BE30A}" type="pres">
      <dgm:prSet presAssocID="{3E177E90-E451-4047-9FFF-B22B76571F1F}" presName="parTx" presStyleLbl="alignNode1" presStyleIdx="0" presStyleCnt="3">
        <dgm:presLayoutVars>
          <dgm:chMax val="0"/>
          <dgm:chPref val="0"/>
          <dgm:bulletEnabled val="1"/>
        </dgm:presLayoutVars>
      </dgm:prSet>
      <dgm:spPr/>
      <dgm:t>
        <a:bodyPr/>
        <a:lstStyle/>
        <a:p>
          <a:endParaRPr lang="es-MX"/>
        </a:p>
      </dgm:t>
    </dgm:pt>
    <dgm:pt modelId="{FD05B57E-56D6-4AFC-84DC-F0B0A41518CE}" type="pres">
      <dgm:prSet presAssocID="{3E177E90-E451-4047-9FFF-B22B76571F1F}" presName="desTx" presStyleLbl="alignAccFollowNode1" presStyleIdx="0" presStyleCnt="3">
        <dgm:presLayoutVars>
          <dgm:bulletEnabled val="1"/>
        </dgm:presLayoutVars>
      </dgm:prSet>
      <dgm:spPr/>
      <dgm:t>
        <a:bodyPr/>
        <a:lstStyle/>
        <a:p>
          <a:endParaRPr lang="es-MX"/>
        </a:p>
      </dgm:t>
    </dgm:pt>
    <dgm:pt modelId="{7E656F5D-0BD3-457E-BCD8-CA244912850A}" type="pres">
      <dgm:prSet presAssocID="{F5DD22D4-95DB-4168-A90F-ED993B2BA522}" presName="space" presStyleCnt="0"/>
      <dgm:spPr/>
    </dgm:pt>
    <dgm:pt modelId="{855A3DBF-A13B-4F0F-B1ED-E53CA99012F7}" type="pres">
      <dgm:prSet presAssocID="{9561D092-2334-40DC-84DC-116285AB8F50}" presName="composite" presStyleCnt="0"/>
      <dgm:spPr/>
    </dgm:pt>
    <dgm:pt modelId="{99FD80BB-3066-423E-BDB3-BF9B1E827D29}" type="pres">
      <dgm:prSet presAssocID="{9561D092-2334-40DC-84DC-116285AB8F50}" presName="parTx" presStyleLbl="alignNode1" presStyleIdx="1" presStyleCnt="3">
        <dgm:presLayoutVars>
          <dgm:chMax val="0"/>
          <dgm:chPref val="0"/>
          <dgm:bulletEnabled val="1"/>
        </dgm:presLayoutVars>
      </dgm:prSet>
      <dgm:spPr/>
      <dgm:t>
        <a:bodyPr/>
        <a:lstStyle/>
        <a:p>
          <a:endParaRPr lang="es-MX"/>
        </a:p>
      </dgm:t>
    </dgm:pt>
    <dgm:pt modelId="{89A93F89-825A-4E3D-B180-CA950842B33C}" type="pres">
      <dgm:prSet presAssocID="{9561D092-2334-40DC-84DC-116285AB8F50}" presName="desTx" presStyleLbl="alignAccFollowNode1" presStyleIdx="1" presStyleCnt="3">
        <dgm:presLayoutVars>
          <dgm:bulletEnabled val="1"/>
        </dgm:presLayoutVars>
      </dgm:prSet>
      <dgm:spPr/>
      <dgm:t>
        <a:bodyPr/>
        <a:lstStyle/>
        <a:p>
          <a:endParaRPr lang="es-MX"/>
        </a:p>
      </dgm:t>
    </dgm:pt>
    <dgm:pt modelId="{C698EAA0-E62A-436B-BD47-9C815BB4D341}" type="pres">
      <dgm:prSet presAssocID="{E9025752-BA2C-41A9-A676-0D2FE42DE37D}" presName="space" presStyleCnt="0"/>
      <dgm:spPr/>
    </dgm:pt>
    <dgm:pt modelId="{422D30F5-0376-4DCF-A966-2BDE3503AB19}" type="pres">
      <dgm:prSet presAssocID="{2146D49F-4F0B-466A-B531-1FE2F243354F}" presName="composite" presStyleCnt="0"/>
      <dgm:spPr/>
    </dgm:pt>
    <dgm:pt modelId="{9F7101FA-E72C-43A2-B7AF-2D5A878F2CB7}" type="pres">
      <dgm:prSet presAssocID="{2146D49F-4F0B-466A-B531-1FE2F243354F}" presName="parTx" presStyleLbl="alignNode1" presStyleIdx="2" presStyleCnt="3">
        <dgm:presLayoutVars>
          <dgm:chMax val="0"/>
          <dgm:chPref val="0"/>
          <dgm:bulletEnabled val="1"/>
        </dgm:presLayoutVars>
      </dgm:prSet>
      <dgm:spPr/>
      <dgm:t>
        <a:bodyPr/>
        <a:lstStyle/>
        <a:p>
          <a:endParaRPr lang="es-MX"/>
        </a:p>
      </dgm:t>
    </dgm:pt>
    <dgm:pt modelId="{45831713-FE67-47F5-B3A5-6D1FDD8030AA}" type="pres">
      <dgm:prSet presAssocID="{2146D49F-4F0B-466A-B531-1FE2F243354F}" presName="desTx" presStyleLbl="alignAccFollowNode1" presStyleIdx="2" presStyleCnt="3">
        <dgm:presLayoutVars>
          <dgm:bulletEnabled val="1"/>
        </dgm:presLayoutVars>
      </dgm:prSet>
      <dgm:spPr/>
      <dgm:t>
        <a:bodyPr/>
        <a:lstStyle/>
        <a:p>
          <a:endParaRPr lang="es-MX"/>
        </a:p>
      </dgm:t>
    </dgm:pt>
  </dgm:ptLst>
  <dgm:cxnLst>
    <dgm:cxn modelId="{6DB8AD8B-A5CB-4966-8C54-0F7C779D5FF7}" srcId="{9561D092-2334-40DC-84DC-116285AB8F50}" destId="{BBB1479D-A1EA-434B-A5B3-B3286208B861}" srcOrd="0" destOrd="0" parTransId="{310D41F9-0BC0-487A-9EB5-CFF3816C4849}" sibTransId="{55AD101A-52FB-4E34-9883-7980F37ED6FD}"/>
    <dgm:cxn modelId="{34A25397-B3A7-4227-9DA5-BE104E43CBB0}" type="presOf" srcId="{EC33B1AC-4CF1-4448-9BA7-1C022E961745}" destId="{89A93F89-825A-4E3D-B180-CA950842B33C}" srcOrd="0" destOrd="3" presId="urn:microsoft.com/office/officeart/2005/8/layout/hList1"/>
    <dgm:cxn modelId="{658AAD85-DE73-4038-89BC-3B3366A7F25E}" srcId="{36E0D3CD-3F3A-4C0B-AAD9-282DC75D089F}" destId="{2146D49F-4F0B-466A-B531-1FE2F243354F}" srcOrd="2" destOrd="0" parTransId="{C10EB012-0AC7-4C97-AD93-10E1A325A310}" sibTransId="{0C71D5D7-AD48-4916-AAC0-C48D8B59C766}"/>
    <dgm:cxn modelId="{4F2BC830-5CA4-4F94-BFDD-A300625F0A22}" srcId="{36E0D3CD-3F3A-4C0B-AAD9-282DC75D089F}" destId="{3E177E90-E451-4047-9FFF-B22B76571F1F}" srcOrd="0" destOrd="0" parTransId="{932180AA-6F2F-4699-8D37-D841EA242E1D}" sibTransId="{F5DD22D4-95DB-4168-A90F-ED993B2BA522}"/>
    <dgm:cxn modelId="{637D4BE9-BF37-43BD-8948-6D22555C30C1}" type="presOf" srcId="{CA16124C-F9C5-4DBE-B1E4-056335103D57}" destId="{45831713-FE67-47F5-B3A5-6D1FDD8030AA}" srcOrd="0" destOrd="0" presId="urn:microsoft.com/office/officeart/2005/8/layout/hList1"/>
    <dgm:cxn modelId="{E44F69DC-45EC-49B8-9557-2D70FE04B172}" srcId="{2146D49F-4F0B-466A-B531-1FE2F243354F}" destId="{CA16124C-F9C5-4DBE-B1E4-056335103D57}" srcOrd="0" destOrd="0" parTransId="{6A9913D5-66F2-4859-A5DB-5076B8E5AC36}" sibTransId="{962FC3DC-FAEB-42DD-B203-3E0C6D3BED0A}"/>
    <dgm:cxn modelId="{83951013-C3B2-401F-848F-91F08470AB3F}" type="presOf" srcId="{36E0D3CD-3F3A-4C0B-AAD9-282DC75D089F}" destId="{57FF6346-A017-42E6-9618-1BA47E0B221F}" srcOrd="0" destOrd="0" presId="urn:microsoft.com/office/officeart/2005/8/layout/hList1"/>
    <dgm:cxn modelId="{BF8AADD6-2505-4662-96BB-AE1A8597B3B3}" srcId="{3E177E90-E451-4047-9FFF-B22B76571F1F}" destId="{A52ACAC2-396C-49FF-9664-6877EAA6ABBC}" srcOrd="0" destOrd="0" parTransId="{EA3E645C-A664-4765-9F56-687A4D53E06A}" sibTransId="{2FC475CA-8950-444C-B3DE-19834C71D9DE}"/>
    <dgm:cxn modelId="{71413C01-84D7-4798-8B7D-C531D3A99803}" srcId="{9561D092-2334-40DC-84DC-116285AB8F50}" destId="{0C45EED5-2137-4DA8-A0B4-180C6EFFDC21}" srcOrd="2" destOrd="0" parTransId="{1B8A1AD4-917F-4C6D-8711-9574C9D30EFF}" sibTransId="{15EDFF2F-BE67-47F6-8D02-6547C2F7C27F}"/>
    <dgm:cxn modelId="{BAAB8838-13FD-49BE-B807-AD44E2DE4EFB}" type="presOf" srcId="{0C45EED5-2137-4DA8-A0B4-180C6EFFDC21}" destId="{89A93F89-825A-4E3D-B180-CA950842B33C}" srcOrd="0" destOrd="2" presId="urn:microsoft.com/office/officeart/2005/8/layout/hList1"/>
    <dgm:cxn modelId="{9A52568E-77F3-423C-9F49-0E99FB39B1FF}" type="presOf" srcId="{3E177E90-E451-4047-9FFF-B22B76571F1F}" destId="{3678281E-58E7-4DA6-8F29-3158599BE30A}" srcOrd="0" destOrd="0" presId="urn:microsoft.com/office/officeart/2005/8/layout/hList1"/>
    <dgm:cxn modelId="{32AFF7F9-C9AB-4DFA-BEC8-92D669FFC468}" type="presOf" srcId="{A52ACAC2-396C-49FF-9664-6877EAA6ABBC}" destId="{FD05B57E-56D6-4AFC-84DC-F0B0A41518CE}" srcOrd="0" destOrd="0" presId="urn:microsoft.com/office/officeart/2005/8/layout/hList1"/>
    <dgm:cxn modelId="{688017A8-CADD-452F-9022-D39ED6C97192}" type="presOf" srcId="{51D80E32-AE4B-45C4-A139-C713139FBCAB}" destId="{FD05B57E-56D6-4AFC-84DC-F0B0A41518CE}" srcOrd="0" destOrd="1" presId="urn:microsoft.com/office/officeart/2005/8/layout/hList1"/>
    <dgm:cxn modelId="{2D7C0414-F495-4EF1-BFB0-6090C98D5AA4}" srcId="{9561D092-2334-40DC-84DC-116285AB8F50}" destId="{8804CE87-8CA3-403E-AF2A-5DA7AC030F75}" srcOrd="4" destOrd="0" parTransId="{E2806A23-31A2-44E2-BAA0-17693FA2246E}" sibTransId="{20E22C43-3E91-4A82-A398-ED224E1A938D}"/>
    <dgm:cxn modelId="{AD64A14F-F85F-4AB9-BBD8-AFF2B0C36E41}" type="presOf" srcId="{08693588-837B-4515-97D4-49F808B26C60}" destId="{45831713-FE67-47F5-B3A5-6D1FDD8030AA}" srcOrd="0" destOrd="2" presId="urn:microsoft.com/office/officeart/2005/8/layout/hList1"/>
    <dgm:cxn modelId="{DE117B84-1F5D-41C8-9F84-69549A7F5B79}" srcId="{2146D49F-4F0B-466A-B531-1FE2F243354F}" destId="{08693588-837B-4515-97D4-49F808B26C60}" srcOrd="2" destOrd="0" parTransId="{E2A4CE6C-B20F-47B7-8E82-1AD6B4AEE246}" sibTransId="{307E3971-738A-4349-AFE3-F54478D29143}"/>
    <dgm:cxn modelId="{B8530DF7-9868-425E-A5BF-23802CEDB3C5}" type="presOf" srcId="{2146D49F-4F0B-466A-B531-1FE2F243354F}" destId="{9F7101FA-E72C-43A2-B7AF-2D5A878F2CB7}" srcOrd="0" destOrd="0" presId="urn:microsoft.com/office/officeart/2005/8/layout/hList1"/>
    <dgm:cxn modelId="{09DD2293-FFC3-4DD3-B292-EF24944CD80A}" type="presOf" srcId="{BBB1479D-A1EA-434B-A5B3-B3286208B861}" destId="{89A93F89-825A-4E3D-B180-CA950842B33C}" srcOrd="0" destOrd="0" presId="urn:microsoft.com/office/officeart/2005/8/layout/hList1"/>
    <dgm:cxn modelId="{B5BCDE8B-F934-4058-9AA4-4C0FDDD3DA72}" srcId="{3E177E90-E451-4047-9FFF-B22B76571F1F}" destId="{51D80E32-AE4B-45C4-A139-C713139FBCAB}" srcOrd="1" destOrd="0" parTransId="{F6441EBD-6AF7-4CB4-BC02-501C4FDADF22}" sibTransId="{17EB1C48-81AE-4F45-9654-75856345B163}"/>
    <dgm:cxn modelId="{B8CC9F3C-322E-4B39-A7ED-038E32EBC077}" srcId="{2146D49F-4F0B-466A-B531-1FE2F243354F}" destId="{6EAF40BA-C856-43E9-8034-9FB1D5F50820}" srcOrd="1" destOrd="0" parTransId="{F191C9E9-BA64-4AD4-9F86-1E18C2B34680}" sibTransId="{0B66DF4C-7951-44EC-B9FF-164F3508BE97}"/>
    <dgm:cxn modelId="{9A4A05A2-997B-4604-B4F2-039150FA4D22}" type="presOf" srcId="{6EAF40BA-C856-43E9-8034-9FB1D5F50820}" destId="{45831713-FE67-47F5-B3A5-6D1FDD8030AA}" srcOrd="0" destOrd="1" presId="urn:microsoft.com/office/officeart/2005/8/layout/hList1"/>
    <dgm:cxn modelId="{60E5B4CA-1825-462D-8B7D-CE18D8E51911}" type="presOf" srcId="{CB5A60DA-6912-4F93-A62B-35671FE8BBED}" destId="{89A93F89-825A-4E3D-B180-CA950842B33C}" srcOrd="0" destOrd="1" presId="urn:microsoft.com/office/officeart/2005/8/layout/hList1"/>
    <dgm:cxn modelId="{ACE79BC3-F2AA-4477-B81E-7BEAE4BFF8FC}" srcId="{9561D092-2334-40DC-84DC-116285AB8F50}" destId="{EC33B1AC-4CF1-4448-9BA7-1C022E961745}" srcOrd="3" destOrd="0" parTransId="{BC71AE1E-54D6-4CE2-B4F5-6F27E51B8F70}" sibTransId="{751067C2-43D4-46E7-A8BE-8F59B4A0C35A}"/>
    <dgm:cxn modelId="{D8CC77F0-A410-4D28-95CE-4BB2DABD08A1}" srcId="{9561D092-2334-40DC-84DC-116285AB8F50}" destId="{CB5A60DA-6912-4F93-A62B-35671FE8BBED}" srcOrd="1" destOrd="0" parTransId="{91C330BC-174A-4097-A9DC-4487222EA8E2}" sibTransId="{ABC46C69-459A-40DB-8C7E-F9960C09847E}"/>
    <dgm:cxn modelId="{89253236-D38C-4E1A-9536-13B6C0A7CF35}" type="presOf" srcId="{8804CE87-8CA3-403E-AF2A-5DA7AC030F75}" destId="{89A93F89-825A-4E3D-B180-CA950842B33C}" srcOrd="0" destOrd="4" presId="urn:microsoft.com/office/officeart/2005/8/layout/hList1"/>
    <dgm:cxn modelId="{77D4D60D-C2E4-4597-99C1-968E4FE91FD3}" srcId="{36E0D3CD-3F3A-4C0B-AAD9-282DC75D089F}" destId="{9561D092-2334-40DC-84DC-116285AB8F50}" srcOrd="1" destOrd="0" parTransId="{7A48C7D5-76A9-432F-B757-6180EA164EC5}" sibTransId="{E9025752-BA2C-41A9-A676-0D2FE42DE37D}"/>
    <dgm:cxn modelId="{C530DAE3-F4B7-4E2F-AB17-EF5BA94570BF}" type="presOf" srcId="{9561D092-2334-40DC-84DC-116285AB8F50}" destId="{99FD80BB-3066-423E-BDB3-BF9B1E827D29}" srcOrd="0" destOrd="0" presId="urn:microsoft.com/office/officeart/2005/8/layout/hList1"/>
    <dgm:cxn modelId="{E79A7EDD-0B61-42C2-8284-CB4F11424A4F}" type="presParOf" srcId="{57FF6346-A017-42E6-9618-1BA47E0B221F}" destId="{78F62196-9D31-4271-93E7-A36A12B69325}" srcOrd="0" destOrd="0" presId="urn:microsoft.com/office/officeart/2005/8/layout/hList1"/>
    <dgm:cxn modelId="{E59E7C56-235D-40D7-8A66-4BE9A0F2BC94}" type="presParOf" srcId="{78F62196-9D31-4271-93E7-A36A12B69325}" destId="{3678281E-58E7-4DA6-8F29-3158599BE30A}" srcOrd="0" destOrd="0" presId="urn:microsoft.com/office/officeart/2005/8/layout/hList1"/>
    <dgm:cxn modelId="{8F602EDA-FBEC-4F5E-A6BD-A5DE9FD19E06}" type="presParOf" srcId="{78F62196-9D31-4271-93E7-A36A12B69325}" destId="{FD05B57E-56D6-4AFC-84DC-F0B0A41518CE}" srcOrd="1" destOrd="0" presId="urn:microsoft.com/office/officeart/2005/8/layout/hList1"/>
    <dgm:cxn modelId="{B97A8249-473C-47F5-94AF-26CBF85EB2D8}" type="presParOf" srcId="{57FF6346-A017-42E6-9618-1BA47E0B221F}" destId="{7E656F5D-0BD3-457E-BCD8-CA244912850A}" srcOrd="1" destOrd="0" presId="urn:microsoft.com/office/officeart/2005/8/layout/hList1"/>
    <dgm:cxn modelId="{B080F33E-7866-4A44-85A0-6133A52DCAAD}" type="presParOf" srcId="{57FF6346-A017-42E6-9618-1BA47E0B221F}" destId="{855A3DBF-A13B-4F0F-B1ED-E53CA99012F7}" srcOrd="2" destOrd="0" presId="urn:microsoft.com/office/officeart/2005/8/layout/hList1"/>
    <dgm:cxn modelId="{9253ACC6-F3A2-44BB-A834-7BF039B774AB}" type="presParOf" srcId="{855A3DBF-A13B-4F0F-B1ED-E53CA99012F7}" destId="{99FD80BB-3066-423E-BDB3-BF9B1E827D29}" srcOrd="0" destOrd="0" presId="urn:microsoft.com/office/officeart/2005/8/layout/hList1"/>
    <dgm:cxn modelId="{5ECE449C-0FC9-4197-8CF5-F2B06BF573F1}" type="presParOf" srcId="{855A3DBF-A13B-4F0F-B1ED-E53CA99012F7}" destId="{89A93F89-825A-4E3D-B180-CA950842B33C}" srcOrd="1" destOrd="0" presId="urn:microsoft.com/office/officeart/2005/8/layout/hList1"/>
    <dgm:cxn modelId="{4307CDDF-5FB0-46CA-BD8E-7E27F1EB399D}" type="presParOf" srcId="{57FF6346-A017-42E6-9618-1BA47E0B221F}" destId="{C698EAA0-E62A-436B-BD47-9C815BB4D341}" srcOrd="3" destOrd="0" presId="urn:microsoft.com/office/officeart/2005/8/layout/hList1"/>
    <dgm:cxn modelId="{89453EC9-391D-4683-9082-6F2476B02FEC}" type="presParOf" srcId="{57FF6346-A017-42E6-9618-1BA47E0B221F}" destId="{422D30F5-0376-4DCF-A966-2BDE3503AB19}" srcOrd="4" destOrd="0" presId="urn:microsoft.com/office/officeart/2005/8/layout/hList1"/>
    <dgm:cxn modelId="{5005C3F9-3584-4B3D-8502-5E3365F32AF9}" type="presParOf" srcId="{422D30F5-0376-4DCF-A966-2BDE3503AB19}" destId="{9F7101FA-E72C-43A2-B7AF-2D5A878F2CB7}" srcOrd="0" destOrd="0" presId="urn:microsoft.com/office/officeart/2005/8/layout/hList1"/>
    <dgm:cxn modelId="{795611F6-500C-4C44-BB56-F9956BCB1302}" type="presParOf" srcId="{422D30F5-0376-4DCF-A966-2BDE3503AB19}" destId="{45831713-FE67-47F5-B3A5-6D1FDD8030A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B6E864-2CAB-4103-B64D-EEFB2EF2B52C}" type="doc">
      <dgm:prSet loTypeId="urn:microsoft.com/office/officeart/2005/8/layout/hList2#1" loCatId="list" qsTypeId="urn:microsoft.com/office/officeart/2005/8/quickstyle/simple1" qsCatId="simple" csTypeId="urn:microsoft.com/office/officeart/2005/8/colors/accent1_2" csCatId="accent1" phldr="1"/>
      <dgm:spPr/>
    </dgm:pt>
    <dgm:pt modelId="{9083B8BA-CEC8-4A38-9E12-C5DF24654E39}">
      <dgm:prSet phldrT="[Texto]" custT="1"/>
      <dgm:spPr/>
      <dgm:t>
        <a:bodyPr/>
        <a:lstStyle/>
        <a:p>
          <a:r>
            <a:rPr lang="es-ES" sz="2400" b="1" dirty="0">
              <a:latin typeface="Soberana Sans"/>
            </a:rPr>
            <a:t>Derechos humanos como criterio de convivencia</a:t>
          </a:r>
        </a:p>
      </dgm:t>
    </dgm:pt>
    <dgm:pt modelId="{E785E1D3-1656-47D1-8D4A-EB1490391F30}" type="sibTrans" cxnId="{A750642F-6B50-4C97-8875-049E430BA31D}">
      <dgm:prSet/>
      <dgm:spPr/>
      <dgm:t>
        <a:bodyPr/>
        <a:lstStyle/>
        <a:p>
          <a:endParaRPr lang="es-ES"/>
        </a:p>
      </dgm:t>
    </dgm:pt>
    <dgm:pt modelId="{167909D9-6DC4-45E1-B667-A324D993D79C}" type="parTrans" cxnId="{A750642F-6B50-4C97-8875-049E430BA31D}">
      <dgm:prSet/>
      <dgm:spPr/>
      <dgm:t>
        <a:bodyPr/>
        <a:lstStyle/>
        <a:p>
          <a:endParaRPr lang="es-ES"/>
        </a:p>
      </dgm:t>
    </dgm:pt>
    <dgm:pt modelId="{34690302-46FC-44A7-8FFE-FCA7AD7EFF67}">
      <dgm:prSet custT="1"/>
      <dgm:spPr/>
      <dgm:t>
        <a:bodyPr/>
        <a:lstStyle/>
        <a:p>
          <a:pPr algn="r"/>
          <a:r>
            <a:rPr kumimoji="0" lang="es-MX" sz="2800" b="0" i="0" u="none" strike="noStrike" cap="none" spc="0" normalizeH="0" baseline="0" noProof="0" dirty="0">
              <a:ln>
                <a:noFill/>
              </a:ln>
              <a:solidFill>
                <a:schemeClr val="bg1"/>
              </a:solidFill>
              <a:effectLst/>
              <a:uLnTx/>
              <a:uFillTx/>
              <a:latin typeface="+mn-lt"/>
              <a:ea typeface="+mn-ea"/>
              <a:cs typeface="+mn-cs"/>
            </a:rPr>
            <a:t>Representan el pacto más sólido para una convivencia democrática, además del consenso más grande de la humanidad sobre valores, derechos y deberes para vivir en comunidad.</a:t>
          </a:r>
          <a:endParaRPr lang="es-MX" sz="2800" dirty="0">
            <a:solidFill>
              <a:schemeClr val="bg1"/>
            </a:solidFill>
          </a:endParaRPr>
        </a:p>
      </dgm:t>
    </dgm:pt>
    <dgm:pt modelId="{E23FB0FE-81F8-40F9-A4EB-AA60CA140AD2}" type="parTrans" cxnId="{AC23A305-C0BC-4377-9EE9-55D63F22CA99}">
      <dgm:prSet/>
      <dgm:spPr/>
      <dgm:t>
        <a:bodyPr/>
        <a:lstStyle/>
        <a:p>
          <a:endParaRPr lang="es-MX"/>
        </a:p>
      </dgm:t>
    </dgm:pt>
    <dgm:pt modelId="{1BE1570E-5878-4C48-B3B8-9E2788539E8B}" type="sibTrans" cxnId="{AC23A305-C0BC-4377-9EE9-55D63F22CA99}">
      <dgm:prSet/>
      <dgm:spPr/>
      <dgm:t>
        <a:bodyPr/>
        <a:lstStyle/>
        <a:p>
          <a:endParaRPr lang="es-MX"/>
        </a:p>
      </dgm:t>
    </dgm:pt>
    <dgm:pt modelId="{A7461058-7206-4582-A829-CFF28756B292}">
      <dgm:prSet custT="1"/>
      <dgm:spPr/>
      <dgm:t>
        <a:bodyPr/>
        <a:lstStyle/>
        <a:p>
          <a:pPr algn="r"/>
          <a:r>
            <a:rPr kumimoji="0" lang="es-MX" sz="2800" b="0" i="0" u="none" strike="noStrike" cap="none" spc="0" normalizeH="0" baseline="0" noProof="0" dirty="0">
              <a:ln>
                <a:noFill/>
              </a:ln>
              <a:solidFill>
                <a:schemeClr val="bg1"/>
              </a:solidFill>
              <a:effectLst/>
              <a:uLnTx/>
              <a:uFillTx/>
              <a:latin typeface="+mn-lt"/>
              <a:ea typeface="+mn-ea"/>
              <a:cs typeface="+mn-cs"/>
            </a:rPr>
            <a:t> Dignidad humana</a:t>
          </a:r>
          <a:r>
            <a:rPr kumimoji="0" lang="es-MX" sz="2000" b="0" i="0" u="none" strike="noStrike" cap="none" spc="0" normalizeH="0" baseline="0" noProof="0" dirty="0">
              <a:ln>
                <a:noFill/>
              </a:ln>
              <a:solidFill>
                <a:schemeClr val="bg1"/>
              </a:solidFill>
              <a:effectLst/>
              <a:uLnTx/>
              <a:uFillTx/>
              <a:latin typeface="+mn-lt"/>
              <a:ea typeface="+mn-ea"/>
              <a:cs typeface="+mn-cs"/>
            </a:rPr>
            <a:t>.</a:t>
          </a:r>
          <a:endParaRPr lang="es-MX" sz="2800" dirty="0">
            <a:solidFill>
              <a:schemeClr val="bg1"/>
            </a:solidFill>
          </a:endParaRPr>
        </a:p>
      </dgm:t>
    </dgm:pt>
    <dgm:pt modelId="{4771A394-8938-4AF3-8BD1-608E55D6A95E}" type="parTrans" cxnId="{882D5FB8-B27E-4C5B-BB6C-34865DF03E99}">
      <dgm:prSet/>
      <dgm:spPr/>
      <dgm:t>
        <a:bodyPr/>
        <a:lstStyle/>
        <a:p>
          <a:endParaRPr lang="es-ES"/>
        </a:p>
      </dgm:t>
    </dgm:pt>
    <dgm:pt modelId="{D961E11B-4753-46C7-80E8-49C12178F352}" type="sibTrans" cxnId="{882D5FB8-B27E-4C5B-BB6C-34865DF03E99}">
      <dgm:prSet/>
      <dgm:spPr/>
      <dgm:t>
        <a:bodyPr/>
        <a:lstStyle/>
        <a:p>
          <a:endParaRPr lang="es-ES"/>
        </a:p>
      </dgm:t>
    </dgm:pt>
    <dgm:pt modelId="{402FC89A-6CB2-477C-8A5E-00733B3FFEFB}">
      <dgm:prSet custT="1"/>
      <dgm:spPr/>
      <dgm:t>
        <a:bodyPr/>
        <a:lstStyle/>
        <a:p>
          <a:pPr algn="r"/>
          <a:r>
            <a:rPr lang="es-MX" sz="2800" dirty="0">
              <a:solidFill>
                <a:schemeClr val="bg1"/>
              </a:solidFill>
            </a:rPr>
            <a:t>Derecho a la protección, a la educación, a la salud y a la participación.</a:t>
          </a:r>
        </a:p>
      </dgm:t>
    </dgm:pt>
    <dgm:pt modelId="{F5872337-B52B-4CED-B0BF-6BDE2D1414A5}" type="parTrans" cxnId="{117AB245-8AF6-4847-B9DF-DE1E3F7D24A3}">
      <dgm:prSet/>
      <dgm:spPr/>
      <dgm:t>
        <a:bodyPr/>
        <a:lstStyle/>
        <a:p>
          <a:endParaRPr lang="es-ES"/>
        </a:p>
      </dgm:t>
    </dgm:pt>
    <dgm:pt modelId="{81E889E7-B604-45EC-9EE9-D78E5A9C19C8}" type="sibTrans" cxnId="{117AB245-8AF6-4847-B9DF-DE1E3F7D24A3}">
      <dgm:prSet/>
      <dgm:spPr/>
      <dgm:t>
        <a:bodyPr/>
        <a:lstStyle/>
        <a:p>
          <a:endParaRPr lang="es-ES"/>
        </a:p>
      </dgm:t>
    </dgm:pt>
    <dgm:pt modelId="{A946B192-84DC-4359-ADC7-0A47E3E4C3D1}">
      <dgm:prSet custT="1"/>
      <dgm:spPr/>
      <dgm:t>
        <a:bodyPr/>
        <a:lstStyle/>
        <a:p>
          <a:pPr algn="r"/>
          <a:r>
            <a:rPr lang="es-MX" sz="2800" dirty="0">
              <a:solidFill>
                <a:schemeClr val="bg1"/>
              </a:solidFill>
            </a:rPr>
            <a:t>Derecho a la paz</a:t>
          </a:r>
        </a:p>
      </dgm:t>
    </dgm:pt>
    <dgm:pt modelId="{54EE77DF-A427-4FA3-8B20-3D4B99562899}" type="parTrans" cxnId="{0DD92F37-7997-4182-995C-2053CEB96976}">
      <dgm:prSet/>
      <dgm:spPr/>
      <dgm:t>
        <a:bodyPr/>
        <a:lstStyle/>
        <a:p>
          <a:endParaRPr lang="es-ES"/>
        </a:p>
      </dgm:t>
    </dgm:pt>
    <dgm:pt modelId="{B36B0FCB-07A1-4AD2-AE4F-7EB403056166}" type="sibTrans" cxnId="{0DD92F37-7997-4182-995C-2053CEB96976}">
      <dgm:prSet/>
      <dgm:spPr/>
      <dgm:t>
        <a:bodyPr/>
        <a:lstStyle/>
        <a:p>
          <a:endParaRPr lang="es-ES"/>
        </a:p>
      </dgm:t>
    </dgm:pt>
    <dgm:pt modelId="{C84CE2A1-25A0-470F-8099-CCAC4FCB7AEB}">
      <dgm:prSet custT="1"/>
      <dgm:spPr/>
      <dgm:t>
        <a:bodyPr/>
        <a:lstStyle/>
        <a:p>
          <a:pPr algn="r"/>
          <a:r>
            <a:rPr lang="es-MX" sz="2800" dirty="0">
              <a:solidFill>
                <a:schemeClr val="bg1"/>
              </a:solidFill>
            </a:rPr>
            <a:t>Derecho a la igualdad, a la diversidad y a la no discriminación</a:t>
          </a:r>
        </a:p>
      </dgm:t>
    </dgm:pt>
    <dgm:pt modelId="{28F12FB6-945F-4175-8D1C-14FDF96D90CE}" type="parTrans" cxnId="{6093FEFF-B078-4FA5-BC75-6FED4A5CF287}">
      <dgm:prSet/>
      <dgm:spPr/>
      <dgm:t>
        <a:bodyPr/>
        <a:lstStyle/>
        <a:p>
          <a:endParaRPr lang="es-ES"/>
        </a:p>
      </dgm:t>
    </dgm:pt>
    <dgm:pt modelId="{6286171F-79B1-4AF2-BF00-A8732EC24D02}" type="sibTrans" cxnId="{6093FEFF-B078-4FA5-BC75-6FED4A5CF287}">
      <dgm:prSet/>
      <dgm:spPr/>
      <dgm:t>
        <a:bodyPr/>
        <a:lstStyle/>
        <a:p>
          <a:endParaRPr lang="es-ES"/>
        </a:p>
      </dgm:t>
    </dgm:pt>
    <dgm:pt modelId="{5F199E0F-72CC-4033-AF00-FF0EFD4022EF}" type="pres">
      <dgm:prSet presAssocID="{39B6E864-2CAB-4103-B64D-EEFB2EF2B52C}" presName="linearFlow" presStyleCnt="0">
        <dgm:presLayoutVars>
          <dgm:dir/>
          <dgm:animLvl val="lvl"/>
          <dgm:resizeHandles/>
        </dgm:presLayoutVars>
      </dgm:prSet>
      <dgm:spPr/>
    </dgm:pt>
    <dgm:pt modelId="{FC7AD2E6-B0AA-4388-B5CB-A5D67C410EBB}" type="pres">
      <dgm:prSet presAssocID="{9083B8BA-CEC8-4A38-9E12-C5DF24654E39}" presName="compositeNode" presStyleCnt="0">
        <dgm:presLayoutVars>
          <dgm:bulletEnabled val="1"/>
        </dgm:presLayoutVars>
      </dgm:prSet>
      <dgm:spPr/>
    </dgm:pt>
    <dgm:pt modelId="{44D75434-F531-4ED0-88C9-405B7357ACFF}" type="pres">
      <dgm:prSet presAssocID="{9083B8BA-CEC8-4A38-9E12-C5DF24654E39}" presName="image" presStyleLbl="fgImgPlace1" presStyleIdx="0" presStyleCnt="1" custScaleX="53503" custScaleY="54322" custLinFactNeighborX="3275" custLinFactNeighborY="-12201"/>
      <dgm:spPr>
        <a:blipFill rotWithShape="0">
          <a:blip xmlns:r="http://schemas.openxmlformats.org/officeDocument/2006/relationships" r:embed="rId1"/>
          <a:stretch>
            <a:fillRect/>
          </a:stretch>
        </a:blipFill>
      </dgm:spPr>
    </dgm:pt>
    <dgm:pt modelId="{7D836572-E292-45AD-880A-4AF20BB1117F}" type="pres">
      <dgm:prSet presAssocID="{9083B8BA-CEC8-4A38-9E12-C5DF24654E39}" presName="childNode" presStyleLbl="node1" presStyleIdx="0" presStyleCnt="1" custScaleY="127057" custLinFactNeighborX="131" custLinFactNeighborY="-29718">
        <dgm:presLayoutVars>
          <dgm:bulletEnabled val="1"/>
        </dgm:presLayoutVars>
      </dgm:prSet>
      <dgm:spPr/>
      <dgm:t>
        <a:bodyPr/>
        <a:lstStyle/>
        <a:p>
          <a:endParaRPr lang="es-MX"/>
        </a:p>
      </dgm:t>
    </dgm:pt>
    <dgm:pt modelId="{83FB630D-31A8-4B75-A97F-298C8117D049}" type="pres">
      <dgm:prSet presAssocID="{9083B8BA-CEC8-4A38-9E12-C5DF24654E39}" presName="parentNode" presStyleLbl="revTx" presStyleIdx="0" presStyleCnt="1" custScaleX="134807">
        <dgm:presLayoutVars>
          <dgm:chMax val="0"/>
          <dgm:bulletEnabled val="1"/>
        </dgm:presLayoutVars>
      </dgm:prSet>
      <dgm:spPr/>
      <dgm:t>
        <a:bodyPr/>
        <a:lstStyle/>
        <a:p>
          <a:endParaRPr lang="es-MX"/>
        </a:p>
      </dgm:t>
    </dgm:pt>
  </dgm:ptLst>
  <dgm:cxnLst>
    <dgm:cxn modelId="{62FB60A4-FB7E-4A2F-878D-486FC4E0E0EF}" type="presOf" srcId="{39B6E864-2CAB-4103-B64D-EEFB2EF2B52C}" destId="{5F199E0F-72CC-4033-AF00-FF0EFD4022EF}" srcOrd="0" destOrd="0" presId="urn:microsoft.com/office/officeart/2005/8/layout/hList2#1"/>
    <dgm:cxn modelId="{07CC02A7-F559-440E-B97E-A33FB9E651C7}" type="presOf" srcId="{C84CE2A1-25A0-470F-8099-CCAC4FCB7AEB}" destId="{7D836572-E292-45AD-880A-4AF20BB1117F}" srcOrd="0" destOrd="4" presId="urn:microsoft.com/office/officeart/2005/8/layout/hList2#1"/>
    <dgm:cxn modelId="{320A4211-E79D-4A21-9C56-54ABFC115C6F}" type="presOf" srcId="{A7461058-7206-4582-A829-CFF28756B292}" destId="{7D836572-E292-45AD-880A-4AF20BB1117F}" srcOrd="0" destOrd="1" presId="urn:microsoft.com/office/officeart/2005/8/layout/hList2#1"/>
    <dgm:cxn modelId="{A750642F-6B50-4C97-8875-049E430BA31D}" srcId="{39B6E864-2CAB-4103-B64D-EEFB2EF2B52C}" destId="{9083B8BA-CEC8-4A38-9E12-C5DF24654E39}" srcOrd="0" destOrd="0" parTransId="{167909D9-6DC4-45E1-B667-A324D993D79C}" sibTransId="{E785E1D3-1656-47D1-8D4A-EB1490391F30}"/>
    <dgm:cxn modelId="{9BF672B4-F7F3-4BA3-8220-5CFF333B240F}" type="presOf" srcId="{9083B8BA-CEC8-4A38-9E12-C5DF24654E39}" destId="{83FB630D-31A8-4B75-A97F-298C8117D049}" srcOrd="0" destOrd="0" presId="urn:microsoft.com/office/officeart/2005/8/layout/hList2#1"/>
    <dgm:cxn modelId="{882D5FB8-B27E-4C5B-BB6C-34865DF03E99}" srcId="{9083B8BA-CEC8-4A38-9E12-C5DF24654E39}" destId="{A7461058-7206-4582-A829-CFF28756B292}" srcOrd="1" destOrd="0" parTransId="{4771A394-8938-4AF3-8BD1-608E55D6A95E}" sibTransId="{D961E11B-4753-46C7-80E8-49C12178F352}"/>
    <dgm:cxn modelId="{117AB245-8AF6-4847-B9DF-DE1E3F7D24A3}" srcId="{9083B8BA-CEC8-4A38-9E12-C5DF24654E39}" destId="{402FC89A-6CB2-477C-8A5E-00733B3FFEFB}" srcOrd="2" destOrd="0" parTransId="{F5872337-B52B-4CED-B0BF-6BDE2D1414A5}" sibTransId="{81E889E7-B604-45EC-9EE9-D78E5A9C19C8}"/>
    <dgm:cxn modelId="{BE198DDB-BC3D-4E34-BDCA-05E85D505060}" type="presOf" srcId="{34690302-46FC-44A7-8FFE-FCA7AD7EFF67}" destId="{7D836572-E292-45AD-880A-4AF20BB1117F}" srcOrd="0" destOrd="0" presId="urn:microsoft.com/office/officeart/2005/8/layout/hList2#1"/>
    <dgm:cxn modelId="{0DD92F37-7997-4182-995C-2053CEB96976}" srcId="{9083B8BA-CEC8-4A38-9E12-C5DF24654E39}" destId="{A946B192-84DC-4359-ADC7-0A47E3E4C3D1}" srcOrd="3" destOrd="0" parTransId="{54EE77DF-A427-4FA3-8B20-3D4B99562899}" sibTransId="{B36B0FCB-07A1-4AD2-AE4F-7EB403056166}"/>
    <dgm:cxn modelId="{AC23A305-C0BC-4377-9EE9-55D63F22CA99}" srcId="{9083B8BA-CEC8-4A38-9E12-C5DF24654E39}" destId="{34690302-46FC-44A7-8FFE-FCA7AD7EFF67}" srcOrd="0" destOrd="0" parTransId="{E23FB0FE-81F8-40F9-A4EB-AA60CA140AD2}" sibTransId="{1BE1570E-5878-4C48-B3B8-9E2788539E8B}"/>
    <dgm:cxn modelId="{3747CB33-B7A3-4E4A-A002-9BD6BEFC2A3B}" type="presOf" srcId="{402FC89A-6CB2-477C-8A5E-00733B3FFEFB}" destId="{7D836572-E292-45AD-880A-4AF20BB1117F}" srcOrd="0" destOrd="2" presId="urn:microsoft.com/office/officeart/2005/8/layout/hList2#1"/>
    <dgm:cxn modelId="{6093FEFF-B078-4FA5-BC75-6FED4A5CF287}" srcId="{9083B8BA-CEC8-4A38-9E12-C5DF24654E39}" destId="{C84CE2A1-25A0-470F-8099-CCAC4FCB7AEB}" srcOrd="4" destOrd="0" parTransId="{28F12FB6-945F-4175-8D1C-14FDF96D90CE}" sibTransId="{6286171F-79B1-4AF2-BF00-A8732EC24D02}"/>
    <dgm:cxn modelId="{9B8AAB2E-537C-4BCC-8A23-FE96DB971F21}" type="presOf" srcId="{A946B192-84DC-4359-ADC7-0A47E3E4C3D1}" destId="{7D836572-E292-45AD-880A-4AF20BB1117F}" srcOrd="0" destOrd="3" presId="urn:microsoft.com/office/officeart/2005/8/layout/hList2#1"/>
    <dgm:cxn modelId="{B44187D3-35E3-4367-B8B9-F0B8639C3DEE}" type="presParOf" srcId="{5F199E0F-72CC-4033-AF00-FF0EFD4022EF}" destId="{FC7AD2E6-B0AA-4388-B5CB-A5D67C410EBB}" srcOrd="0" destOrd="0" presId="urn:microsoft.com/office/officeart/2005/8/layout/hList2#1"/>
    <dgm:cxn modelId="{351C236F-773B-418E-A4BE-138C99302420}" type="presParOf" srcId="{FC7AD2E6-B0AA-4388-B5CB-A5D67C410EBB}" destId="{44D75434-F531-4ED0-88C9-405B7357ACFF}" srcOrd="0" destOrd="0" presId="urn:microsoft.com/office/officeart/2005/8/layout/hList2#1"/>
    <dgm:cxn modelId="{6322687A-3103-4AA8-804E-7F035A734869}" type="presParOf" srcId="{FC7AD2E6-B0AA-4388-B5CB-A5D67C410EBB}" destId="{7D836572-E292-45AD-880A-4AF20BB1117F}" srcOrd="1" destOrd="0" presId="urn:microsoft.com/office/officeart/2005/8/layout/hList2#1"/>
    <dgm:cxn modelId="{53DA2088-1E4D-4DB6-9967-48804DBCB32D}" type="presParOf" srcId="{FC7AD2E6-B0AA-4388-B5CB-A5D67C410EBB}" destId="{83FB630D-31A8-4B75-A97F-298C8117D049}" srcOrd="2" destOrd="0" presId="urn:microsoft.com/office/officeart/2005/8/layout/h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10353C-F379-49B6-BC10-1594D10E5839}" type="doc">
      <dgm:prSet loTypeId="urn:microsoft.com/office/officeart/2005/8/layout/pyramid1" loCatId="pyramid" qsTypeId="urn:microsoft.com/office/officeart/2005/8/quickstyle/simple3" qsCatId="simple" csTypeId="urn:microsoft.com/office/officeart/2005/8/colors/accent1_2" csCatId="accent1" phldr="1"/>
      <dgm:spPr/>
      <dgm:t>
        <a:bodyPr/>
        <a:lstStyle/>
        <a:p>
          <a:endParaRPr lang="es-ES"/>
        </a:p>
      </dgm:t>
    </dgm:pt>
    <dgm:pt modelId="{B67656B3-5E15-4AD9-B8A3-2C95064A750B}">
      <dgm:prSet/>
      <dgm:spPr/>
      <dgm:t>
        <a:bodyPr/>
        <a:lstStyle/>
        <a:p>
          <a:pPr rtl="0" eaLnBrk="1" latinLnBrk="0" hangingPunct="1"/>
          <a:r>
            <a:rPr lang="es-MX" dirty="0"/>
            <a:t>Distribución equitativa del poder y de los recursos</a:t>
          </a:r>
        </a:p>
      </dgm:t>
    </dgm:pt>
    <dgm:pt modelId="{6099344E-C121-4596-8F76-2A6F3AFBBC0C}" type="parTrans" cxnId="{BAFAC58D-8F01-4368-98B0-3C378DCE1E27}">
      <dgm:prSet/>
      <dgm:spPr/>
      <dgm:t>
        <a:bodyPr/>
        <a:lstStyle/>
        <a:p>
          <a:endParaRPr lang="es-ES"/>
        </a:p>
      </dgm:t>
    </dgm:pt>
    <dgm:pt modelId="{1400B3E2-114C-4257-81C9-19921F138A7D}" type="sibTrans" cxnId="{BAFAC58D-8F01-4368-98B0-3C378DCE1E27}">
      <dgm:prSet/>
      <dgm:spPr/>
      <dgm:t>
        <a:bodyPr/>
        <a:lstStyle/>
        <a:p>
          <a:endParaRPr lang="es-ES"/>
        </a:p>
      </dgm:t>
    </dgm:pt>
    <dgm:pt modelId="{E48FB5AB-A1BF-4CE3-B664-52BF29EEE428}">
      <dgm:prSet/>
      <dgm:spPr/>
      <dgm:t>
        <a:bodyPr/>
        <a:lstStyle/>
        <a:p>
          <a:pPr rtl="0" eaLnBrk="1" latinLnBrk="0" hangingPunct="1"/>
          <a:r>
            <a:rPr lang="es-MX" dirty="0"/>
            <a:t>Equidad e igualdad en el acceso al derecho a la educación</a:t>
          </a:r>
        </a:p>
      </dgm:t>
    </dgm:pt>
    <dgm:pt modelId="{7911010D-AFF5-4F9D-AC61-1EA1DBD7BB42}" type="parTrans" cxnId="{24474A91-1B56-48F2-9DFC-1C6F714C1A02}">
      <dgm:prSet/>
      <dgm:spPr/>
      <dgm:t>
        <a:bodyPr/>
        <a:lstStyle/>
        <a:p>
          <a:endParaRPr lang="es-ES"/>
        </a:p>
      </dgm:t>
    </dgm:pt>
    <dgm:pt modelId="{502BCBC8-1BF3-4CE5-B9C3-AFCE27140652}" type="sibTrans" cxnId="{24474A91-1B56-48F2-9DFC-1C6F714C1A02}">
      <dgm:prSet/>
      <dgm:spPr/>
      <dgm:t>
        <a:bodyPr/>
        <a:lstStyle/>
        <a:p>
          <a:endParaRPr lang="es-ES"/>
        </a:p>
      </dgm:t>
    </dgm:pt>
    <dgm:pt modelId="{B4B8BAE8-12D1-437A-810F-E41C8F55D1C0}">
      <dgm:prSet/>
      <dgm:spPr/>
      <dgm:t>
        <a:bodyPr/>
        <a:lstStyle/>
        <a:p>
          <a:pPr rtl="0" eaLnBrk="1" latinLnBrk="0" hangingPunct="1"/>
          <a:r>
            <a:rPr lang="es-MX" dirty="0"/>
            <a:t>Transformación de las prácticas en el aula y en la escuela con el objeto de construir comunidades justas, incluyentes y democráticas. </a:t>
          </a:r>
        </a:p>
      </dgm:t>
    </dgm:pt>
    <dgm:pt modelId="{8D15A3DC-630B-48CA-9387-3A4472E4D03A}" type="parTrans" cxnId="{E93994C7-D37E-49AC-B459-0CF056114CF1}">
      <dgm:prSet/>
      <dgm:spPr/>
      <dgm:t>
        <a:bodyPr/>
        <a:lstStyle/>
        <a:p>
          <a:endParaRPr lang="es-ES"/>
        </a:p>
      </dgm:t>
    </dgm:pt>
    <dgm:pt modelId="{E7904F39-33C9-4F0F-A869-9E044E0709A1}" type="sibTrans" cxnId="{E93994C7-D37E-49AC-B459-0CF056114CF1}">
      <dgm:prSet/>
      <dgm:spPr/>
      <dgm:t>
        <a:bodyPr/>
        <a:lstStyle/>
        <a:p>
          <a:endParaRPr lang="es-ES"/>
        </a:p>
      </dgm:t>
    </dgm:pt>
    <dgm:pt modelId="{EDC777E8-7BC0-4657-AC39-6E353C1091F9}">
      <dgm:prSet/>
      <dgm:spPr/>
      <dgm:t>
        <a:bodyPr/>
        <a:lstStyle/>
        <a:p>
          <a:pPr rtl="0" eaLnBrk="1" latinLnBrk="0" hangingPunct="1">
            <a:buClrTx/>
            <a:buSzPts val="2400"/>
            <a:buFont typeface="Arial" panose="020B0604020202020204" pitchFamily="34" charset="0"/>
            <a:buChar char="–"/>
          </a:pPr>
          <a:r>
            <a:rPr lang="es-MX" dirty="0"/>
            <a:t>Condiciones de justicia</a:t>
          </a:r>
        </a:p>
      </dgm:t>
    </dgm:pt>
    <dgm:pt modelId="{4165D1A9-6BCA-48B3-95D0-B5FEC6484BC3}" type="parTrans" cxnId="{1956A1D3-400F-48FD-BD33-5E4A5B37EBB5}">
      <dgm:prSet/>
      <dgm:spPr/>
      <dgm:t>
        <a:bodyPr/>
        <a:lstStyle/>
        <a:p>
          <a:endParaRPr lang="es-ES"/>
        </a:p>
      </dgm:t>
    </dgm:pt>
    <dgm:pt modelId="{3BB5627B-A4F2-41D8-8324-1C0AE6A118E3}" type="sibTrans" cxnId="{1956A1D3-400F-48FD-BD33-5E4A5B37EBB5}">
      <dgm:prSet/>
      <dgm:spPr/>
      <dgm:t>
        <a:bodyPr/>
        <a:lstStyle/>
        <a:p>
          <a:endParaRPr lang="es-ES"/>
        </a:p>
      </dgm:t>
    </dgm:pt>
    <dgm:pt modelId="{6B481EE3-9DFA-48BE-A9D7-24892F1178E2}" type="pres">
      <dgm:prSet presAssocID="{1C10353C-F379-49B6-BC10-1594D10E5839}" presName="Name0" presStyleCnt="0">
        <dgm:presLayoutVars>
          <dgm:dir/>
          <dgm:animLvl val="lvl"/>
          <dgm:resizeHandles val="exact"/>
        </dgm:presLayoutVars>
      </dgm:prSet>
      <dgm:spPr/>
      <dgm:t>
        <a:bodyPr/>
        <a:lstStyle/>
        <a:p>
          <a:endParaRPr lang="es-MX"/>
        </a:p>
      </dgm:t>
    </dgm:pt>
    <dgm:pt modelId="{45926F9B-B59B-456F-834B-7BD17E03A652}" type="pres">
      <dgm:prSet presAssocID="{EDC777E8-7BC0-4657-AC39-6E353C1091F9}" presName="Name8" presStyleCnt="0"/>
      <dgm:spPr/>
    </dgm:pt>
    <dgm:pt modelId="{C24049F7-83E4-4A65-9B74-D5C93B67404F}" type="pres">
      <dgm:prSet presAssocID="{EDC777E8-7BC0-4657-AC39-6E353C1091F9}" presName="level" presStyleLbl="node1" presStyleIdx="0" presStyleCnt="4">
        <dgm:presLayoutVars>
          <dgm:chMax val="1"/>
          <dgm:bulletEnabled val="1"/>
        </dgm:presLayoutVars>
      </dgm:prSet>
      <dgm:spPr/>
      <dgm:t>
        <a:bodyPr/>
        <a:lstStyle/>
        <a:p>
          <a:endParaRPr lang="es-MX"/>
        </a:p>
      </dgm:t>
    </dgm:pt>
    <dgm:pt modelId="{3910B905-C612-4EC5-9BA5-85C4E0FA0BE4}" type="pres">
      <dgm:prSet presAssocID="{EDC777E8-7BC0-4657-AC39-6E353C1091F9}" presName="levelTx" presStyleLbl="revTx" presStyleIdx="0" presStyleCnt="0">
        <dgm:presLayoutVars>
          <dgm:chMax val="1"/>
          <dgm:bulletEnabled val="1"/>
        </dgm:presLayoutVars>
      </dgm:prSet>
      <dgm:spPr/>
      <dgm:t>
        <a:bodyPr/>
        <a:lstStyle/>
        <a:p>
          <a:endParaRPr lang="es-MX"/>
        </a:p>
      </dgm:t>
    </dgm:pt>
    <dgm:pt modelId="{DA31AF95-7597-4BC5-89BE-9ED0E6304B42}" type="pres">
      <dgm:prSet presAssocID="{B67656B3-5E15-4AD9-B8A3-2C95064A750B}" presName="Name8" presStyleCnt="0"/>
      <dgm:spPr/>
    </dgm:pt>
    <dgm:pt modelId="{1604B430-C4BB-4183-A48D-54F258664E00}" type="pres">
      <dgm:prSet presAssocID="{B67656B3-5E15-4AD9-B8A3-2C95064A750B}" presName="level" presStyleLbl="node1" presStyleIdx="1" presStyleCnt="4">
        <dgm:presLayoutVars>
          <dgm:chMax val="1"/>
          <dgm:bulletEnabled val="1"/>
        </dgm:presLayoutVars>
      </dgm:prSet>
      <dgm:spPr/>
      <dgm:t>
        <a:bodyPr/>
        <a:lstStyle/>
        <a:p>
          <a:endParaRPr lang="es-MX"/>
        </a:p>
      </dgm:t>
    </dgm:pt>
    <dgm:pt modelId="{4D8945EB-2566-4BC0-BC0F-ECB504EA9B01}" type="pres">
      <dgm:prSet presAssocID="{B67656B3-5E15-4AD9-B8A3-2C95064A750B}" presName="levelTx" presStyleLbl="revTx" presStyleIdx="0" presStyleCnt="0">
        <dgm:presLayoutVars>
          <dgm:chMax val="1"/>
          <dgm:bulletEnabled val="1"/>
        </dgm:presLayoutVars>
      </dgm:prSet>
      <dgm:spPr/>
      <dgm:t>
        <a:bodyPr/>
        <a:lstStyle/>
        <a:p>
          <a:endParaRPr lang="es-MX"/>
        </a:p>
      </dgm:t>
    </dgm:pt>
    <dgm:pt modelId="{284D76CE-7687-4F05-A8DA-4512AA8F6A63}" type="pres">
      <dgm:prSet presAssocID="{E48FB5AB-A1BF-4CE3-B664-52BF29EEE428}" presName="Name8" presStyleCnt="0"/>
      <dgm:spPr/>
    </dgm:pt>
    <dgm:pt modelId="{9027AF1B-DEF1-40DD-9E7C-80C7618A26F0}" type="pres">
      <dgm:prSet presAssocID="{E48FB5AB-A1BF-4CE3-B664-52BF29EEE428}" presName="level" presStyleLbl="node1" presStyleIdx="2" presStyleCnt="4">
        <dgm:presLayoutVars>
          <dgm:chMax val="1"/>
          <dgm:bulletEnabled val="1"/>
        </dgm:presLayoutVars>
      </dgm:prSet>
      <dgm:spPr/>
      <dgm:t>
        <a:bodyPr/>
        <a:lstStyle/>
        <a:p>
          <a:endParaRPr lang="es-MX"/>
        </a:p>
      </dgm:t>
    </dgm:pt>
    <dgm:pt modelId="{FDB4364B-757D-456A-925B-1FBE710482A3}" type="pres">
      <dgm:prSet presAssocID="{E48FB5AB-A1BF-4CE3-B664-52BF29EEE428}" presName="levelTx" presStyleLbl="revTx" presStyleIdx="0" presStyleCnt="0">
        <dgm:presLayoutVars>
          <dgm:chMax val="1"/>
          <dgm:bulletEnabled val="1"/>
        </dgm:presLayoutVars>
      </dgm:prSet>
      <dgm:spPr/>
      <dgm:t>
        <a:bodyPr/>
        <a:lstStyle/>
        <a:p>
          <a:endParaRPr lang="es-MX"/>
        </a:p>
      </dgm:t>
    </dgm:pt>
    <dgm:pt modelId="{894E8D7C-36F3-4862-9E96-37AD09B40B09}" type="pres">
      <dgm:prSet presAssocID="{B4B8BAE8-12D1-437A-810F-E41C8F55D1C0}" presName="Name8" presStyleCnt="0"/>
      <dgm:spPr/>
    </dgm:pt>
    <dgm:pt modelId="{B19E9939-3D69-4691-BF0A-CE94DEED4BD5}" type="pres">
      <dgm:prSet presAssocID="{B4B8BAE8-12D1-437A-810F-E41C8F55D1C0}" presName="level" presStyleLbl="node1" presStyleIdx="3" presStyleCnt="4">
        <dgm:presLayoutVars>
          <dgm:chMax val="1"/>
          <dgm:bulletEnabled val="1"/>
        </dgm:presLayoutVars>
      </dgm:prSet>
      <dgm:spPr/>
      <dgm:t>
        <a:bodyPr/>
        <a:lstStyle/>
        <a:p>
          <a:endParaRPr lang="es-MX"/>
        </a:p>
      </dgm:t>
    </dgm:pt>
    <dgm:pt modelId="{24DF31D4-6FEE-471B-82E6-F466C702D44F}" type="pres">
      <dgm:prSet presAssocID="{B4B8BAE8-12D1-437A-810F-E41C8F55D1C0}" presName="levelTx" presStyleLbl="revTx" presStyleIdx="0" presStyleCnt="0">
        <dgm:presLayoutVars>
          <dgm:chMax val="1"/>
          <dgm:bulletEnabled val="1"/>
        </dgm:presLayoutVars>
      </dgm:prSet>
      <dgm:spPr/>
      <dgm:t>
        <a:bodyPr/>
        <a:lstStyle/>
        <a:p>
          <a:endParaRPr lang="es-MX"/>
        </a:p>
      </dgm:t>
    </dgm:pt>
  </dgm:ptLst>
  <dgm:cxnLst>
    <dgm:cxn modelId="{1956A1D3-400F-48FD-BD33-5E4A5B37EBB5}" srcId="{1C10353C-F379-49B6-BC10-1594D10E5839}" destId="{EDC777E8-7BC0-4657-AC39-6E353C1091F9}" srcOrd="0" destOrd="0" parTransId="{4165D1A9-6BCA-48B3-95D0-B5FEC6484BC3}" sibTransId="{3BB5627B-A4F2-41D8-8324-1C0AE6A118E3}"/>
    <dgm:cxn modelId="{48C33B53-C79C-407A-BEDB-D4EBE6256410}" type="presOf" srcId="{1C10353C-F379-49B6-BC10-1594D10E5839}" destId="{6B481EE3-9DFA-48BE-A9D7-24892F1178E2}" srcOrd="0" destOrd="0" presId="urn:microsoft.com/office/officeart/2005/8/layout/pyramid1"/>
    <dgm:cxn modelId="{6766B6D4-CAAA-439F-806E-AAAF25EA1742}" type="presOf" srcId="{EDC777E8-7BC0-4657-AC39-6E353C1091F9}" destId="{C24049F7-83E4-4A65-9B74-D5C93B67404F}" srcOrd="0" destOrd="0" presId="urn:microsoft.com/office/officeart/2005/8/layout/pyramid1"/>
    <dgm:cxn modelId="{47736A3A-135B-45B6-B281-9898F2C19D10}" type="presOf" srcId="{EDC777E8-7BC0-4657-AC39-6E353C1091F9}" destId="{3910B905-C612-4EC5-9BA5-85C4E0FA0BE4}" srcOrd="1" destOrd="0" presId="urn:microsoft.com/office/officeart/2005/8/layout/pyramid1"/>
    <dgm:cxn modelId="{2EA234E3-04DF-462C-AA02-AEDA806194D8}" type="presOf" srcId="{B67656B3-5E15-4AD9-B8A3-2C95064A750B}" destId="{4D8945EB-2566-4BC0-BC0F-ECB504EA9B01}" srcOrd="1" destOrd="0" presId="urn:microsoft.com/office/officeart/2005/8/layout/pyramid1"/>
    <dgm:cxn modelId="{E3B33D85-0A4C-438B-A864-E7C465E1F69A}" type="presOf" srcId="{B67656B3-5E15-4AD9-B8A3-2C95064A750B}" destId="{1604B430-C4BB-4183-A48D-54F258664E00}" srcOrd="0" destOrd="0" presId="urn:microsoft.com/office/officeart/2005/8/layout/pyramid1"/>
    <dgm:cxn modelId="{24474A91-1B56-48F2-9DFC-1C6F714C1A02}" srcId="{1C10353C-F379-49B6-BC10-1594D10E5839}" destId="{E48FB5AB-A1BF-4CE3-B664-52BF29EEE428}" srcOrd="2" destOrd="0" parTransId="{7911010D-AFF5-4F9D-AC61-1EA1DBD7BB42}" sibTransId="{502BCBC8-1BF3-4CE5-B9C3-AFCE27140652}"/>
    <dgm:cxn modelId="{7BFC2B55-4DE7-49D0-912C-5BFBF86E9AD0}" type="presOf" srcId="{B4B8BAE8-12D1-437A-810F-E41C8F55D1C0}" destId="{B19E9939-3D69-4691-BF0A-CE94DEED4BD5}" srcOrd="0" destOrd="0" presId="urn:microsoft.com/office/officeart/2005/8/layout/pyramid1"/>
    <dgm:cxn modelId="{30575793-D48C-489F-A2E8-34214174B07F}" type="presOf" srcId="{E48FB5AB-A1BF-4CE3-B664-52BF29EEE428}" destId="{9027AF1B-DEF1-40DD-9E7C-80C7618A26F0}" srcOrd="0" destOrd="0" presId="urn:microsoft.com/office/officeart/2005/8/layout/pyramid1"/>
    <dgm:cxn modelId="{E93994C7-D37E-49AC-B459-0CF056114CF1}" srcId="{1C10353C-F379-49B6-BC10-1594D10E5839}" destId="{B4B8BAE8-12D1-437A-810F-E41C8F55D1C0}" srcOrd="3" destOrd="0" parTransId="{8D15A3DC-630B-48CA-9387-3A4472E4D03A}" sibTransId="{E7904F39-33C9-4F0F-A869-9E044E0709A1}"/>
    <dgm:cxn modelId="{BAFAC58D-8F01-4368-98B0-3C378DCE1E27}" srcId="{1C10353C-F379-49B6-BC10-1594D10E5839}" destId="{B67656B3-5E15-4AD9-B8A3-2C95064A750B}" srcOrd="1" destOrd="0" parTransId="{6099344E-C121-4596-8F76-2A6F3AFBBC0C}" sibTransId="{1400B3E2-114C-4257-81C9-19921F138A7D}"/>
    <dgm:cxn modelId="{797FE9FC-63FF-457C-BE25-CD43A580C9CD}" type="presOf" srcId="{E48FB5AB-A1BF-4CE3-B664-52BF29EEE428}" destId="{FDB4364B-757D-456A-925B-1FBE710482A3}" srcOrd="1" destOrd="0" presId="urn:microsoft.com/office/officeart/2005/8/layout/pyramid1"/>
    <dgm:cxn modelId="{F9A8293B-FDFF-4AFB-8A7F-8F60F86437FC}" type="presOf" srcId="{B4B8BAE8-12D1-437A-810F-E41C8F55D1C0}" destId="{24DF31D4-6FEE-471B-82E6-F466C702D44F}" srcOrd="1" destOrd="0" presId="urn:microsoft.com/office/officeart/2005/8/layout/pyramid1"/>
    <dgm:cxn modelId="{9D221D8A-D114-4C5E-B41B-8C30F90D3095}" type="presParOf" srcId="{6B481EE3-9DFA-48BE-A9D7-24892F1178E2}" destId="{45926F9B-B59B-456F-834B-7BD17E03A652}" srcOrd="0" destOrd="0" presId="urn:microsoft.com/office/officeart/2005/8/layout/pyramid1"/>
    <dgm:cxn modelId="{2CC6EE1F-8AED-40F0-BF9E-B3F8BC212876}" type="presParOf" srcId="{45926F9B-B59B-456F-834B-7BD17E03A652}" destId="{C24049F7-83E4-4A65-9B74-D5C93B67404F}" srcOrd="0" destOrd="0" presId="urn:microsoft.com/office/officeart/2005/8/layout/pyramid1"/>
    <dgm:cxn modelId="{75B12454-87EE-4FD4-89C6-3C8A0E30FF12}" type="presParOf" srcId="{45926F9B-B59B-456F-834B-7BD17E03A652}" destId="{3910B905-C612-4EC5-9BA5-85C4E0FA0BE4}" srcOrd="1" destOrd="0" presId="urn:microsoft.com/office/officeart/2005/8/layout/pyramid1"/>
    <dgm:cxn modelId="{5B6423D2-2D32-4ABB-83D8-59B053DE06B2}" type="presParOf" srcId="{6B481EE3-9DFA-48BE-A9D7-24892F1178E2}" destId="{DA31AF95-7597-4BC5-89BE-9ED0E6304B42}" srcOrd="1" destOrd="0" presId="urn:microsoft.com/office/officeart/2005/8/layout/pyramid1"/>
    <dgm:cxn modelId="{2FCF165C-65F1-40B3-BFF8-68E99A8C496C}" type="presParOf" srcId="{DA31AF95-7597-4BC5-89BE-9ED0E6304B42}" destId="{1604B430-C4BB-4183-A48D-54F258664E00}" srcOrd="0" destOrd="0" presId="urn:microsoft.com/office/officeart/2005/8/layout/pyramid1"/>
    <dgm:cxn modelId="{B858A3B7-D15D-4110-8ACD-1727615CB27C}" type="presParOf" srcId="{DA31AF95-7597-4BC5-89BE-9ED0E6304B42}" destId="{4D8945EB-2566-4BC0-BC0F-ECB504EA9B01}" srcOrd="1" destOrd="0" presId="urn:microsoft.com/office/officeart/2005/8/layout/pyramid1"/>
    <dgm:cxn modelId="{BC6B900D-D2EB-4785-83CB-F9269C914EAB}" type="presParOf" srcId="{6B481EE3-9DFA-48BE-A9D7-24892F1178E2}" destId="{284D76CE-7687-4F05-A8DA-4512AA8F6A63}" srcOrd="2" destOrd="0" presId="urn:microsoft.com/office/officeart/2005/8/layout/pyramid1"/>
    <dgm:cxn modelId="{852ACF02-5844-4784-A996-45819141E4E0}" type="presParOf" srcId="{284D76CE-7687-4F05-A8DA-4512AA8F6A63}" destId="{9027AF1B-DEF1-40DD-9E7C-80C7618A26F0}" srcOrd="0" destOrd="0" presId="urn:microsoft.com/office/officeart/2005/8/layout/pyramid1"/>
    <dgm:cxn modelId="{896271A8-B83F-49B3-8ACB-3C24ADA778A3}" type="presParOf" srcId="{284D76CE-7687-4F05-A8DA-4512AA8F6A63}" destId="{FDB4364B-757D-456A-925B-1FBE710482A3}" srcOrd="1" destOrd="0" presId="urn:microsoft.com/office/officeart/2005/8/layout/pyramid1"/>
    <dgm:cxn modelId="{97B560AF-F663-41F6-BA2C-99B3D9D45A68}" type="presParOf" srcId="{6B481EE3-9DFA-48BE-A9D7-24892F1178E2}" destId="{894E8D7C-36F3-4862-9E96-37AD09B40B09}" srcOrd="3" destOrd="0" presId="urn:microsoft.com/office/officeart/2005/8/layout/pyramid1"/>
    <dgm:cxn modelId="{712923ED-3E2E-4618-B02B-5E64290A1AF6}" type="presParOf" srcId="{894E8D7C-36F3-4862-9E96-37AD09B40B09}" destId="{B19E9939-3D69-4691-BF0A-CE94DEED4BD5}" srcOrd="0" destOrd="0" presId="urn:microsoft.com/office/officeart/2005/8/layout/pyramid1"/>
    <dgm:cxn modelId="{C662747C-9243-48E2-BF12-88250DEB5F34}" type="presParOf" srcId="{894E8D7C-36F3-4862-9E96-37AD09B40B09}" destId="{24DF31D4-6FEE-471B-82E6-F466C702D44F}"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515C39-61AA-4B45-8AC9-D0061288EF53}" type="doc">
      <dgm:prSet loTypeId="urn:microsoft.com/office/officeart/2005/8/layout/radial3" loCatId="cycle" qsTypeId="urn:microsoft.com/office/officeart/2005/8/quickstyle/simple3" qsCatId="simple" csTypeId="urn:microsoft.com/office/officeart/2005/8/colors/accent1_2" csCatId="accent1" phldr="1"/>
      <dgm:spPr/>
      <dgm:t>
        <a:bodyPr/>
        <a:lstStyle/>
        <a:p>
          <a:endParaRPr lang="es-ES"/>
        </a:p>
      </dgm:t>
    </dgm:pt>
    <dgm:pt modelId="{1C6D4BAA-8679-460F-A8C2-AB79316F91DA}">
      <dgm:prSet/>
      <dgm:spPr/>
      <dgm:t>
        <a:bodyPr/>
        <a:lstStyle/>
        <a:p>
          <a:pPr rtl="0" eaLnBrk="1" latinLnBrk="0" hangingPunct="1">
            <a:buClrTx/>
            <a:buSzPts val="3200"/>
            <a:buFont typeface="Arial" panose="020B0604020202020204" pitchFamily="34" charset="0"/>
            <a:buChar char="•"/>
          </a:pPr>
          <a:r>
            <a:rPr lang="es-MX" b="1" dirty="0"/>
            <a:t>CONVIVENCIA ESCOLAR</a:t>
          </a:r>
          <a:endParaRPr lang="es-MX" dirty="0"/>
        </a:p>
      </dgm:t>
    </dgm:pt>
    <dgm:pt modelId="{B67F5F45-1D12-4220-85C3-281E6270188F}" type="parTrans" cxnId="{2BE6F6FF-C012-4360-BC3B-340552C380F6}">
      <dgm:prSet/>
      <dgm:spPr/>
      <dgm:t>
        <a:bodyPr/>
        <a:lstStyle/>
        <a:p>
          <a:endParaRPr lang="es-ES"/>
        </a:p>
      </dgm:t>
    </dgm:pt>
    <dgm:pt modelId="{E7174A8A-BB16-4CAE-9415-F91BB11EFB97}" type="sibTrans" cxnId="{2BE6F6FF-C012-4360-BC3B-340552C380F6}">
      <dgm:prSet/>
      <dgm:spPr/>
      <dgm:t>
        <a:bodyPr/>
        <a:lstStyle/>
        <a:p>
          <a:endParaRPr lang="es-ES"/>
        </a:p>
      </dgm:t>
    </dgm:pt>
    <dgm:pt modelId="{B3E1C4F8-F3BC-4145-B128-E45C158A79D5}">
      <dgm:prSet custT="1"/>
      <dgm:spPr/>
      <dgm:t>
        <a:bodyPr/>
        <a:lstStyle/>
        <a:p>
          <a:pPr rtl="0" eaLnBrk="1" latinLnBrk="0" hangingPunct="1"/>
          <a:r>
            <a:rPr lang="es-MX" sz="2400" b="1" dirty="0"/>
            <a:t>Educación para la paz</a:t>
          </a:r>
          <a:endParaRPr lang="es-MX" sz="2400" dirty="0"/>
        </a:p>
      </dgm:t>
    </dgm:pt>
    <dgm:pt modelId="{1C06DE7A-DDC1-461D-BB4D-DDFB340709E1}" type="parTrans" cxnId="{F0B6E95C-B83A-4B2F-9F84-4810482F29E2}">
      <dgm:prSet/>
      <dgm:spPr/>
      <dgm:t>
        <a:bodyPr/>
        <a:lstStyle/>
        <a:p>
          <a:endParaRPr lang="es-ES"/>
        </a:p>
      </dgm:t>
    </dgm:pt>
    <dgm:pt modelId="{A23F3A93-D7D5-4AAA-A4F5-59337C1EF501}" type="sibTrans" cxnId="{F0B6E95C-B83A-4B2F-9F84-4810482F29E2}">
      <dgm:prSet/>
      <dgm:spPr/>
      <dgm:t>
        <a:bodyPr/>
        <a:lstStyle/>
        <a:p>
          <a:endParaRPr lang="es-ES"/>
        </a:p>
      </dgm:t>
    </dgm:pt>
    <dgm:pt modelId="{E0335A03-BBA7-4E80-ADF4-4C89BB86370C}">
      <dgm:prSet custT="1"/>
      <dgm:spPr/>
      <dgm:t>
        <a:bodyPr/>
        <a:lstStyle/>
        <a:p>
          <a:pPr rtl="0" eaLnBrk="1" latinLnBrk="0" hangingPunct="1"/>
          <a:r>
            <a:rPr lang="es-MX" sz="2400" b="1" dirty="0"/>
            <a:t>Educación en derechos humanos</a:t>
          </a:r>
          <a:endParaRPr lang="es-MX" sz="2400" dirty="0"/>
        </a:p>
      </dgm:t>
    </dgm:pt>
    <dgm:pt modelId="{A3EC0BA1-3D59-4BBA-BD13-9CB85B1E53CD}" type="parTrans" cxnId="{F4BC25DB-00DF-41D4-8F4E-0C79610CE91B}">
      <dgm:prSet/>
      <dgm:spPr/>
      <dgm:t>
        <a:bodyPr/>
        <a:lstStyle/>
        <a:p>
          <a:endParaRPr lang="es-ES"/>
        </a:p>
      </dgm:t>
    </dgm:pt>
    <dgm:pt modelId="{5B08F222-E416-4AB3-B8AE-A773DFA1F48C}" type="sibTrans" cxnId="{F4BC25DB-00DF-41D4-8F4E-0C79610CE91B}">
      <dgm:prSet/>
      <dgm:spPr/>
      <dgm:t>
        <a:bodyPr/>
        <a:lstStyle/>
        <a:p>
          <a:endParaRPr lang="es-ES"/>
        </a:p>
      </dgm:t>
    </dgm:pt>
    <dgm:pt modelId="{8B761215-81C4-460E-B615-812D8B01B5D5}">
      <dgm:prSet custT="1"/>
      <dgm:spPr/>
      <dgm:t>
        <a:bodyPr/>
        <a:lstStyle/>
        <a:p>
          <a:pPr rtl="0" eaLnBrk="1" latinLnBrk="0" hangingPunct="1"/>
          <a:r>
            <a:rPr lang="es-MX" sz="2400" b="1" dirty="0"/>
            <a:t>Educación intercultural</a:t>
          </a:r>
          <a:endParaRPr lang="es-MX" sz="2400" dirty="0"/>
        </a:p>
      </dgm:t>
    </dgm:pt>
    <dgm:pt modelId="{D73D32FB-56DA-4B28-8245-C6E11DCB096B}" type="parTrans" cxnId="{722DD787-0981-4DF0-8BB6-3924BEC8D476}">
      <dgm:prSet/>
      <dgm:spPr/>
      <dgm:t>
        <a:bodyPr/>
        <a:lstStyle/>
        <a:p>
          <a:endParaRPr lang="es-ES"/>
        </a:p>
      </dgm:t>
    </dgm:pt>
    <dgm:pt modelId="{2FDDA07B-0041-451D-BA69-4F6A7F5EFE60}" type="sibTrans" cxnId="{722DD787-0981-4DF0-8BB6-3924BEC8D476}">
      <dgm:prSet/>
      <dgm:spPr/>
      <dgm:t>
        <a:bodyPr/>
        <a:lstStyle/>
        <a:p>
          <a:endParaRPr lang="es-ES"/>
        </a:p>
      </dgm:t>
    </dgm:pt>
    <dgm:pt modelId="{C7A08AC3-4B12-4579-962D-F7C607668847}">
      <dgm:prSet custT="1"/>
      <dgm:spPr/>
      <dgm:t>
        <a:bodyPr/>
        <a:lstStyle/>
        <a:p>
          <a:pPr rtl="0" eaLnBrk="1" latinLnBrk="0" hangingPunct="1"/>
          <a:r>
            <a:rPr lang="es-MX" sz="2400" b="1" dirty="0"/>
            <a:t>Educación inclusiva</a:t>
          </a:r>
          <a:endParaRPr lang="es-MX" sz="2400" dirty="0"/>
        </a:p>
      </dgm:t>
    </dgm:pt>
    <dgm:pt modelId="{52FF8F19-34B0-4078-89AB-2AF54E0DE3BD}" type="parTrans" cxnId="{9A71F6C1-77E8-4293-89E3-832D4933A24F}">
      <dgm:prSet/>
      <dgm:spPr/>
      <dgm:t>
        <a:bodyPr/>
        <a:lstStyle/>
        <a:p>
          <a:endParaRPr lang="es-ES"/>
        </a:p>
      </dgm:t>
    </dgm:pt>
    <dgm:pt modelId="{D1053D8A-7C3A-4877-BB1E-9712B8140D09}" type="sibTrans" cxnId="{9A71F6C1-77E8-4293-89E3-832D4933A24F}">
      <dgm:prSet/>
      <dgm:spPr/>
      <dgm:t>
        <a:bodyPr/>
        <a:lstStyle/>
        <a:p>
          <a:endParaRPr lang="es-ES"/>
        </a:p>
      </dgm:t>
    </dgm:pt>
    <dgm:pt modelId="{7996233F-4409-4A62-A37F-E86CBCEDC925}">
      <dgm:prSet custT="1"/>
      <dgm:spPr/>
      <dgm:t>
        <a:bodyPr/>
        <a:lstStyle/>
        <a:p>
          <a:pPr rtl="0" eaLnBrk="1" latinLnBrk="0" hangingPunct="1"/>
          <a:r>
            <a:rPr lang="es-MX" sz="2400" b="1" dirty="0"/>
            <a:t>Educación ciudadana</a:t>
          </a:r>
          <a:endParaRPr lang="es-MX" sz="2400" dirty="0"/>
        </a:p>
      </dgm:t>
    </dgm:pt>
    <dgm:pt modelId="{1AD62A82-762E-495E-B0CF-1C9DBDF32E08}" type="parTrans" cxnId="{6B3638F8-D222-460F-B542-3BEB6358CDB4}">
      <dgm:prSet/>
      <dgm:spPr/>
      <dgm:t>
        <a:bodyPr/>
        <a:lstStyle/>
        <a:p>
          <a:endParaRPr lang="es-ES"/>
        </a:p>
      </dgm:t>
    </dgm:pt>
    <dgm:pt modelId="{764B28D3-E279-45A1-B19E-25C5E7F9C6D2}" type="sibTrans" cxnId="{6B3638F8-D222-460F-B542-3BEB6358CDB4}">
      <dgm:prSet/>
      <dgm:spPr/>
      <dgm:t>
        <a:bodyPr/>
        <a:lstStyle/>
        <a:p>
          <a:endParaRPr lang="es-ES"/>
        </a:p>
      </dgm:t>
    </dgm:pt>
    <dgm:pt modelId="{EB7ABFE1-74DE-432D-9B7D-DE8FF14A2E93}">
      <dgm:prSet custT="1"/>
      <dgm:spPr/>
      <dgm:t>
        <a:bodyPr/>
        <a:lstStyle/>
        <a:p>
          <a:pPr rtl="0" eaLnBrk="1" latinLnBrk="0" hangingPunct="1"/>
          <a:r>
            <a:rPr lang="es-MX" sz="2800" b="1" dirty="0"/>
            <a:t>Cultura de la legalidad</a:t>
          </a:r>
          <a:endParaRPr lang="es-MX" sz="2800" dirty="0"/>
        </a:p>
      </dgm:t>
    </dgm:pt>
    <dgm:pt modelId="{F69B1662-FE70-4A86-A7A6-2A13B886E95C}" type="parTrans" cxnId="{283681D7-5480-41DE-BE9E-12258393D015}">
      <dgm:prSet/>
      <dgm:spPr/>
      <dgm:t>
        <a:bodyPr/>
        <a:lstStyle/>
        <a:p>
          <a:endParaRPr lang="es-ES"/>
        </a:p>
      </dgm:t>
    </dgm:pt>
    <dgm:pt modelId="{DF2F68AA-4A47-497B-954F-59DC376F19AC}" type="sibTrans" cxnId="{283681D7-5480-41DE-BE9E-12258393D015}">
      <dgm:prSet/>
      <dgm:spPr/>
      <dgm:t>
        <a:bodyPr/>
        <a:lstStyle/>
        <a:p>
          <a:endParaRPr lang="es-ES"/>
        </a:p>
      </dgm:t>
    </dgm:pt>
    <dgm:pt modelId="{83ECF1F6-93D0-4705-922B-534B8BCF91DA}">
      <dgm:prSet custT="1"/>
      <dgm:spPr/>
      <dgm:t>
        <a:bodyPr/>
        <a:lstStyle/>
        <a:p>
          <a:pPr rtl="0" eaLnBrk="1" latinLnBrk="0" hangingPunct="1"/>
          <a:r>
            <a:rPr lang="es-MX" sz="2400" b="1"/>
            <a:t>Educación en valores</a:t>
          </a:r>
          <a:endParaRPr lang="es-MX" sz="2400"/>
        </a:p>
      </dgm:t>
    </dgm:pt>
    <dgm:pt modelId="{62AE2B54-F23F-4537-8C37-6390E7590BF3}" type="parTrans" cxnId="{4AD9359A-1C54-43BA-B743-E94FEF937BB8}">
      <dgm:prSet/>
      <dgm:spPr/>
      <dgm:t>
        <a:bodyPr/>
        <a:lstStyle/>
        <a:p>
          <a:endParaRPr lang="es-ES"/>
        </a:p>
      </dgm:t>
    </dgm:pt>
    <dgm:pt modelId="{AA446A54-8ADA-4D2D-B708-652ABE6D9BF0}" type="sibTrans" cxnId="{4AD9359A-1C54-43BA-B743-E94FEF937BB8}">
      <dgm:prSet/>
      <dgm:spPr/>
      <dgm:t>
        <a:bodyPr/>
        <a:lstStyle/>
        <a:p>
          <a:endParaRPr lang="es-ES"/>
        </a:p>
      </dgm:t>
    </dgm:pt>
    <dgm:pt modelId="{03F2BE09-D044-48EA-B686-9CF062B3EC06}" type="pres">
      <dgm:prSet presAssocID="{14515C39-61AA-4B45-8AC9-D0061288EF53}" presName="composite" presStyleCnt="0">
        <dgm:presLayoutVars>
          <dgm:chMax val="1"/>
          <dgm:dir/>
          <dgm:resizeHandles val="exact"/>
        </dgm:presLayoutVars>
      </dgm:prSet>
      <dgm:spPr/>
      <dgm:t>
        <a:bodyPr/>
        <a:lstStyle/>
        <a:p>
          <a:endParaRPr lang="es-MX"/>
        </a:p>
      </dgm:t>
    </dgm:pt>
    <dgm:pt modelId="{8584C47D-4B24-499B-A4C3-59ABE67FD3B5}" type="pres">
      <dgm:prSet presAssocID="{14515C39-61AA-4B45-8AC9-D0061288EF53}" presName="radial" presStyleCnt="0">
        <dgm:presLayoutVars>
          <dgm:animLvl val="ctr"/>
        </dgm:presLayoutVars>
      </dgm:prSet>
      <dgm:spPr/>
    </dgm:pt>
    <dgm:pt modelId="{621F6465-B303-464C-A6D9-AB173F7050D5}" type="pres">
      <dgm:prSet presAssocID="{1C6D4BAA-8679-460F-A8C2-AB79316F91DA}" presName="centerShape" presStyleLbl="vennNode1" presStyleIdx="0" presStyleCnt="8"/>
      <dgm:spPr/>
      <dgm:t>
        <a:bodyPr/>
        <a:lstStyle/>
        <a:p>
          <a:endParaRPr lang="es-MX"/>
        </a:p>
      </dgm:t>
    </dgm:pt>
    <dgm:pt modelId="{F3C5CC77-4349-44B2-911C-039D55DEE045}" type="pres">
      <dgm:prSet presAssocID="{B3E1C4F8-F3BC-4145-B128-E45C158A79D5}" presName="node" presStyleLbl="vennNode1" presStyleIdx="1" presStyleCnt="8" custScaleX="138790" custRadScaleRad="97190" custRadScaleInc="3323">
        <dgm:presLayoutVars>
          <dgm:bulletEnabled val="1"/>
        </dgm:presLayoutVars>
      </dgm:prSet>
      <dgm:spPr/>
      <dgm:t>
        <a:bodyPr/>
        <a:lstStyle/>
        <a:p>
          <a:endParaRPr lang="es-MX"/>
        </a:p>
      </dgm:t>
    </dgm:pt>
    <dgm:pt modelId="{84998518-9859-402A-A126-719217C2F015}" type="pres">
      <dgm:prSet presAssocID="{E0335A03-BBA7-4E80-ADF4-4C89BB86370C}" presName="node" presStyleLbl="vennNode1" presStyleIdx="2" presStyleCnt="8" custScaleX="125511" custRadScaleRad="103341" custRadScaleInc="16407">
        <dgm:presLayoutVars>
          <dgm:bulletEnabled val="1"/>
        </dgm:presLayoutVars>
      </dgm:prSet>
      <dgm:spPr/>
      <dgm:t>
        <a:bodyPr/>
        <a:lstStyle/>
        <a:p>
          <a:endParaRPr lang="es-MX"/>
        </a:p>
      </dgm:t>
    </dgm:pt>
    <dgm:pt modelId="{ECC3262A-7CA0-4A1D-B9CD-04ACD3CB930B}" type="pres">
      <dgm:prSet presAssocID="{8B761215-81C4-460E-B615-812D8B01B5D5}" presName="node" presStyleLbl="vennNode1" presStyleIdx="3" presStyleCnt="8" custScaleX="123512" custRadScaleRad="108517" custRadScaleInc="-1014">
        <dgm:presLayoutVars>
          <dgm:bulletEnabled val="1"/>
        </dgm:presLayoutVars>
      </dgm:prSet>
      <dgm:spPr/>
      <dgm:t>
        <a:bodyPr/>
        <a:lstStyle/>
        <a:p>
          <a:endParaRPr lang="es-MX"/>
        </a:p>
      </dgm:t>
    </dgm:pt>
    <dgm:pt modelId="{09713DCA-1E7B-44FF-8E57-6FDCD21732E0}" type="pres">
      <dgm:prSet presAssocID="{C7A08AC3-4B12-4579-962D-F7C607668847}" presName="node" presStyleLbl="vennNode1" presStyleIdx="4" presStyleCnt="8" custScaleX="121111" custRadScaleRad="104482" custRadScaleInc="-8824">
        <dgm:presLayoutVars>
          <dgm:bulletEnabled val="1"/>
        </dgm:presLayoutVars>
      </dgm:prSet>
      <dgm:spPr/>
      <dgm:t>
        <a:bodyPr/>
        <a:lstStyle/>
        <a:p>
          <a:endParaRPr lang="es-MX"/>
        </a:p>
      </dgm:t>
    </dgm:pt>
    <dgm:pt modelId="{4C06360F-9435-4216-BA58-036C2B8A0209}" type="pres">
      <dgm:prSet presAssocID="{7996233F-4409-4A62-A37F-E86CBCEDC925}" presName="node" presStyleLbl="vennNode1" presStyleIdx="5" presStyleCnt="8" custScaleX="134128" custRadScaleRad="103456" custRadScaleInc="6901">
        <dgm:presLayoutVars>
          <dgm:bulletEnabled val="1"/>
        </dgm:presLayoutVars>
      </dgm:prSet>
      <dgm:spPr/>
      <dgm:t>
        <a:bodyPr/>
        <a:lstStyle/>
        <a:p>
          <a:endParaRPr lang="es-MX"/>
        </a:p>
      </dgm:t>
    </dgm:pt>
    <dgm:pt modelId="{4EBD1CEC-613A-41FC-90DB-E6E6CBB9AF65}" type="pres">
      <dgm:prSet presAssocID="{EB7ABFE1-74DE-432D-9B7D-DE8FF14A2E93}" presName="node" presStyleLbl="vennNode1" presStyleIdx="6" presStyleCnt="8" custScaleX="140499" custScaleY="100544" custRadScaleRad="102417" custRadScaleInc="4879">
        <dgm:presLayoutVars>
          <dgm:bulletEnabled val="1"/>
        </dgm:presLayoutVars>
      </dgm:prSet>
      <dgm:spPr/>
      <dgm:t>
        <a:bodyPr/>
        <a:lstStyle/>
        <a:p>
          <a:endParaRPr lang="es-MX"/>
        </a:p>
      </dgm:t>
    </dgm:pt>
    <dgm:pt modelId="{ACE9296C-1559-40EC-93C4-FDFF62549F7B}" type="pres">
      <dgm:prSet presAssocID="{83ECF1F6-93D0-4705-922B-534B8BCF91DA}" presName="node" presStyleLbl="vennNode1" presStyleIdx="7" presStyleCnt="8" custScaleX="129868" custRadScaleRad="107616" custRadScaleInc="-10754">
        <dgm:presLayoutVars>
          <dgm:bulletEnabled val="1"/>
        </dgm:presLayoutVars>
      </dgm:prSet>
      <dgm:spPr/>
      <dgm:t>
        <a:bodyPr/>
        <a:lstStyle/>
        <a:p>
          <a:endParaRPr lang="es-MX"/>
        </a:p>
      </dgm:t>
    </dgm:pt>
  </dgm:ptLst>
  <dgm:cxnLst>
    <dgm:cxn modelId="{4FC6F39B-ED2B-4E3A-85E0-5BC015816A2C}" type="presOf" srcId="{E0335A03-BBA7-4E80-ADF4-4C89BB86370C}" destId="{84998518-9859-402A-A126-719217C2F015}" srcOrd="0" destOrd="0" presId="urn:microsoft.com/office/officeart/2005/8/layout/radial3"/>
    <dgm:cxn modelId="{2ADD54B5-86E3-47C1-B9C3-4CE8FF43B1A5}" type="presOf" srcId="{B3E1C4F8-F3BC-4145-B128-E45C158A79D5}" destId="{F3C5CC77-4349-44B2-911C-039D55DEE045}" srcOrd="0" destOrd="0" presId="urn:microsoft.com/office/officeart/2005/8/layout/radial3"/>
    <dgm:cxn modelId="{44F25283-0D1C-4339-9978-AF8C1E778195}" type="presOf" srcId="{EB7ABFE1-74DE-432D-9B7D-DE8FF14A2E93}" destId="{4EBD1CEC-613A-41FC-90DB-E6E6CBB9AF65}" srcOrd="0" destOrd="0" presId="urn:microsoft.com/office/officeart/2005/8/layout/radial3"/>
    <dgm:cxn modelId="{722DD787-0981-4DF0-8BB6-3924BEC8D476}" srcId="{1C6D4BAA-8679-460F-A8C2-AB79316F91DA}" destId="{8B761215-81C4-460E-B615-812D8B01B5D5}" srcOrd="2" destOrd="0" parTransId="{D73D32FB-56DA-4B28-8245-C6E11DCB096B}" sibTransId="{2FDDA07B-0041-451D-BA69-4F6A7F5EFE60}"/>
    <dgm:cxn modelId="{E9787BAE-673A-43B8-A13D-2AF9720DEB0E}" type="presOf" srcId="{1C6D4BAA-8679-460F-A8C2-AB79316F91DA}" destId="{621F6465-B303-464C-A6D9-AB173F7050D5}" srcOrd="0" destOrd="0" presId="urn:microsoft.com/office/officeart/2005/8/layout/radial3"/>
    <dgm:cxn modelId="{4C4923B3-A043-43F9-A705-F97D9AC4C459}" type="presOf" srcId="{C7A08AC3-4B12-4579-962D-F7C607668847}" destId="{09713DCA-1E7B-44FF-8E57-6FDCD21732E0}" srcOrd="0" destOrd="0" presId="urn:microsoft.com/office/officeart/2005/8/layout/radial3"/>
    <dgm:cxn modelId="{6B3638F8-D222-460F-B542-3BEB6358CDB4}" srcId="{1C6D4BAA-8679-460F-A8C2-AB79316F91DA}" destId="{7996233F-4409-4A62-A37F-E86CBCEDC925}" srcOrd="4" destOrd="0" parTransId="{1AD62A82-762E-495E-B0CF-1C9DBDF32E08}" sibTransId="{764B28D3-E279-45A1-B19E-25C5E7F9C6D2}"/>
    <dgm:cxn modelId="{518552A4-EBE1-4C38-94A7-7B8D183C4861}" type="presOf" srcId="{7996233F-4409-4A62-A37F-E86CBCEDC925}" destId="{4C06360F-9435-4216-BA58-036C2B8A0209}" srcOrd="0" destOrd="0" presId="urn:microsoft.com/office/officeart/2005/8/layout/radial3"/>
    <dgm:cxn modelId="{F4BC25DB-00DF-41D4-8F4E-0C79610CE91B}" srcId="{1C6D4BAA-8679-460F-A8C2-AB79316F91DA}" destId="{E0335A03-BBA7-4E80-ADF4-4C89BB86370C}" srcOrd="1" destOrd="0" parTransId="{A3EC0BA1-3D59-4BBA-BD13-9CB85B1E53CD}" sibTransId="{5B08F222-E416-4AB3-B8AE-A773DFA1F48C}"/>
    <dgm:cxn modelId="{7689FD96-7A63-4B4B-803F-7BA598B3876A}" type="presOf" srcId="{83ECF1F6-93D0-4705-922B-534B8BCF91DA}" destId="{ACE9296C-1559-40EC-93C4-FDFF62549F7B}" srcOrd="0" destOrd="0" presId="urn:microsoft.com/office/officeart/2005/8/layout/radial3"/>
    <dgm:cxn modelId="{4AD9359A-1C54-43BA-B743-E94FEF937BB8}" srcId="{1C6D4BAA-8679-460F-A8C2-AB79316F91DA}" destId="{83ECF1F6-93D0-4705-922B-534B8BCF91DA}" srcOrd="6" destOrd="0" parTransId="{62AE2B54-F23F-4537-8C37-6390E7590BF3}" sibTransId="{AA446A54-8ADA-4D2D-B708-652ABE6D9BF0}"/>
    <dgm:cxn modelId="{283681D7-5480-41DE-BE9E-12258393D015}" srcId="{1C6D4BAA-8679-460F-A8C2-AB79316F91DA}" destId="{EB7ABFE1-74DE-432D-9B7D-DE8FF14A2E93}" srcOrd="5" destOrd="0" parTransId="{F69B1662-FE70-4A86-A7A6-2A13B886E95C}" sibTransId="{DF2F68AA-4A47-497B-954F-59DC376F19AC}"/>
    <dgm:cxn modelId="{4B15C77A-1DAF-4468-A7AD-FD9E2BFE80FA}" type="presOf" srcId="{14515C39-61AA-4B45-8AC9-D0061288EF53}" destId="{03F2BE09-D044-48EA-B686-9CF062B3EC06}" srcOrd="0" destOrd="0" presId="urn:microsoft.com/office/officeart/2005/8/layout/radial3"/>
    <dgm:cxn modelId="{F0B6E95C-B83A-4B2F-9F84-4810482F29E2}" srcId="{1C6D4BAA-8679-460F-A8C2-AB79316F91DA}" destId="{B3E1C4F8-F3BC-4145-B128-E45C158A79D5}" srcOrd="0" destOrd="0" parTransId="{1C06DE7A-DDC1-461D-BB4D-DDFB340709E1}" sibTransId="{A23F3A93-D7D5-4AAA-A4F5-59337C1EF501}"/>
    <dgm:cxn modelId="{7E64333A-D30C-4444-A4EC-665C2098B20C}" type="presOf" srcId="{8B761215-81C4-460E-B615-812D8B01B5D5}" destId="{ECC3262A-7CA0-4A1D-B9CD-04ACD3CB930B}" srcOrd="0" destOrd="0" presId="urn:microsoft.com/office/officeart/2005/8/layout/radial3"/>
    <dgm:cxn modelId="{2BE6F6FF-C012-4360-BC3B-340552C380F6}" srcId="{14515C39-61AA-4B45-8AC9-D0061288EF53}" destId="{1C6D4BAA-8679-460F-A8C2-AB79316F91DA}" srcOrd="0" destOrd="0" parTransId="{B67F5F45-1D12-4220-85C3-281E6270188F}" sibTransId="{E7174A8A-BB16-4CAE-9415-F91BB11EFB97}"/>
    <dgm:cxn modelId="{9A71F6C1-77E8-4293-89E3-832D4933A24F}" srcId="{1C6D4BAA-8679-460F-A8C2-AB79316F91DA}" destId="{C7A08AC3-4B12-4579-962D-F7C607668847}" srcOrd="3" destOrd="0" parTransId="{52FF8F19-34B0-4078-89AB-2AF54E0DE3BD}" sibTransId="{D1053D8A-7C3A-4877-BB1E-9712B8140D09}"/>
    <dgm:cxn modelId="{D39D9BD4-DEDB-4FB8-AC10-E240F666511E}" type="presParOf" srcId="{03F2BE09-D044-48EA-B686-9CF062B3EC06}" destId="{8584C47D-4B24-499B-A4C3-59ABE67FD3B5}" srcOrd="0" destOrd="0" presId="urn:microsoft.com/office/officeart/2005/8/layout/radial3"/>
    <dgm:cxn modelId="{F22FC1B2-5754-4785-B696-BC50BE0A8D87}" type="presParOf" srcId="{8584C47D-4B24-499B-A4C3-59ABE67FD3B5}" destId="{621F6465-B303-464C-A6D9-AB173F7050D5}" srcOrd="0" destOrd="0" presId="urn:microsoft.com/office/officeart/2005/8/layout/radial3"/>
    <dgm:cxn modelId="{185F1B54-66AA-489C-BB95-D0D9FF80C1F4}" type="presParOf" srcId="{8584C47D-4B24-499B-A4C3-59ABE67FD3B5}" destId="{F3C5CC77-4349-44B2-911C-039D55DEE045}" srcOrd="1" destOrd="0" presId="urn:microsoft.com/office/officeart/2005/8/layout/radial3"/>
    <dgm:cxn modelId="{CAD9C18E-59C3-4EA4-99C1-39B0C9312686}" type="presParOf" srcId="{8584C47D-4B24-499B-A4C3-59ABE67FD3B5}" destId="{84998518-9859-402A-A126-719217C2F015}" srcOrd="2" destOrd="0" presId="urn:microsoft.com/office/officeart/2005/8/layout/radial3"/>
    <dgm:cxn modelId="{8BCB85A1-D4EB-419D-8501-DC58D8714F4E}" type="presParOf" srcId="{8584C47D-4B24-499B-A4C3-59ABE67FD3B5}" destId="{ECC3262A-7CA0-4A1D-B9CD-04ACD3CB930B}" srcOrd="3" destOrd="0" presId="urn:microsoft.com/office/officeart/2005/8/layout/radial3"/>
    <dgm:cxn modelId="{931E694B-CECF-4E18-999A-14A43E724EBA}" type="presParOf" srcId="{8584C47D-4B24-499B-A4C3-59ABE67FD3B5}" destId="{09713DCA-1E7B-44FF-8E57-6FDCD21732E0}" srcOrd="4" destOrd="0" presId="urn:microsoft.com/office/officeart/2005/8/layout/radial3"/>
    <dgm:cxn modelId="{44CD648F-B7FA-4282-9AFC-CD9FC449B782}" type="presParOf" srcId="{8584C47D-4B24-499B-A4C3-59ABE67FD3B5}" destId="{4C06360F-9435-4216-BA58-036C2B8A0209}" srcOrd="5" destOrd="0" presId="urn:microsoft.com/office/officeart/2005/8/layout/radial3"/>
    <dgm:cxn modelId="{7A27284D-2F5D-40D5-A820-A42D552D308E}" type="presParOf" srcId="{8584C47D-4B24-499B-A4C3-59ABE67FD3B5}" destId="{4EBD1CEC-613A-41FC-90DB-E6E6CBB9AF65}" srcOrd="6" destOrd="0" presId="urn:microsoft.com/office/officeart/2005/8/layout/radial3"/>
    <dgm:cxn modelId="{2C3CB6E6-9800-4794-B151-45E686E915D6}" type="presParOf" srcId="{8584C47D-4B24-499B-A4C3-59ABE67FD3B5}" destId="{ACE9296C-1559-40EC-93C4-FDFF62549F7B}" srcOrd="7"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882D7A-D6F5-4498-A82E-8DFA86CEC8FE}" type="doc">
      <dgm:prSet loTypeId="urn:microsoft.com/office/officeart/2005/8/layout/hList3" loCatId="list" qsTypeId="urn:microsoft.com/office/officeart/2005/8/quickstyle/simple4" qsCatId="simple" csTypeId="urn:microsoft.com/office/officeart/2005/8/colors/accent0_2" csCatId="mainScheme" phldr="1"/>
      <dgm:spPr/>
      <dgm:t>
        <a:bodyPr/>
        <a:lstStyle/>
        <a:p>
          <a:endParaRPr lang="es-MX"/>
        </a:p>
      </dgm:t>
    </dgm:pt>
    <dgm:pt modelId="{4116F136-CD96-4973-88F0-5A607D243455}">
      <dgm:prSet phldrT="[Texto]"/>
      <dgm:spPr/>
      <dgm:t>
        <a:bodyPr/>
        <a:lstStyle/>
        <a:p>
          <a:r>
            <a:rPr lang="es-MX" dirty="0"/>
            <a:t>ESCUELA SEGURA</a:t>
          </a:r>
        </a:p>
        <a:p>
          <a:r>
            <a:rPr lang="es-MX" dirty="0"/>
            <a:t>(En proceso de cierre)</a:t>
          </a:r>
        </a:p>
      </dgm:t>
    </dgm:pt>
    <dgm:pt modelId="{7A44EC3E-B91C-4AD8-9C6D-CEA5BDE0E373}" type="parTrans" cxnId="{50F262AE-E785-4759-83BC-A7A438840F73}">
      <dgm:prSet/>
      <dgm:spPr/>
      <dgm:t>
        <a:bodyPr/>
        <a:lstStyle/>
        <a:p>
          <a:endParaRPr lang="es-MX"/>
        </a:p>
      </dgm:t>
    </dgm:pt>
    <dgm:pt modelId="{86BEE534-925C-43DB-A5D7-2A665914B862}" type="sibTrans" cxnId="{50F262AE-E785-4759-83BC-A7A438840F73}">
      <dgm:prSet/>
      <dgm:spPr/>
      <dgm:t>
        <a:bodyPr/>
        <a:lstStyle/>
        <a:p>
          <a:endParaRPr lang="es-MX"/>
        </a:p>
      </dgm:t>
    </dgm:pt>
    <dgm:pt modelId="{1ADF9429-3205-4AEC-AEA8-F7A72BEC39FD}">
      <dgm:prSet/>
      <dgm:spPr/>
      <dgm:t>
        <a:bodyPr/>
        <a:lstStyle/>
        <a:p>
          <a:r>
            <a:rPr lang="es-MX" dirty="0"/>
            <a:t>CULTURA DE LA LEGALIDAD</a:t>
          </a:r>
        </a:p>
        <a:p>
          <a:r>
            <a:rPr lang="es-MX" dirty="0"/>
            <a:t>(Eje transversal y asignatura estatal)</a:t>
          </a:r>
        </a:p>
      </dgm:t>
    </dgm:pt>
    <dgm:pt modelId="{FAFC48F7-E3DF-417E-9764-E9AA2C2C94D6}" type="parTrans" cxnId="{966CC446-1F2D-4D0E-824F-E7F9A70AA042}">
      <dgm:prSet/>
      <dgm:spPr/>
      <dgm:t>
        <a:bodyPr/>
        <a:lstStyle/>
        <a:p>
          <a:endParaRPr lang="es-MX"/>
        </a:p>
      </dgm:t>
    </dgm:pt>
    <dgm:pt modelId="{E195E076-BC3A-44EF-B79C-B1255F314E9A}" type="sibTrans" cxnId="{966CC446-1F2D-4D0E-824F-E7F9A70AA042}">
      <dgm:prSet/>
      <dgm:spPr/>
      <dgm:t>
        <a:bodyPr/>
        <a:lstStyle/>
        <a:p>
          <a:endParaRPr lang="es-MX"/>
        </a:p>
      </dgm:t>
    </dgm:pt>
    <dgm:pt modelId="{BD5097CC-FCD8-445E-A7B9-A0439AEEF057}">
      <dgm:prSet phldrT="[Texto]"/>
      <dgm:spPr/>
      <dgm:t>
        <a:bodyPr/>
        <a:lstStyle/>
        <a:p>
          <a:r>
            <a:rPr lang="es-MX" dirty="0"/>
            <a:t>OCSE</a:t>
          </a:r>
        </a:p>
        <a:p>
          <a:r>
            <a:rPr lang="es-MX" dirty="0"/>
            <a:t>(Cerrado)</a:t>
          </a:r>
        </a:p>
      </dgm:t>
    </dgm:pt>
    <dgm:pt modelId="{D123E972-254B-47E7-A1AB-3BD71F484E73}" type="parTrans" cxnId="{19E18218-C97F-4DDD-B36D-F123BE5DFB2A}">
      <dgm:prSet/>
      <dgm:spPr/>
      <dgm:t>
        <a:bodyPr/>
        <a:lstStyle/>
        <a:p>
          <a:endParaRPr lang="es-ES"/>
        </a:p>
      </dgm:t>
    </dgm:pt>
    <dgm:pt modelId="{8ACA69D1-33C2-4359-A58C-748261709C77}" type="sibTrans" cxnId="{19E18218-C97F-4DDD-B36D-F123BE5DFB2A}">
      <dgm:prSet/>
      <dgm:spPr/>
      <dgm:t>
        <a:bodyPr/>
        <a:lstStyle/>
        <a:p>
          <a:endParaRPr lang="es-ES"/>
        </a:p>
      </dgm:t>
    </dgm:pt>
    <dgm:pt modelId="{459DD3E5-8258-45F2-9B26-2CA5577D29D1}">
      <dgm:prSet phldrT="[Texto]"/>
      <dgm:spPr/>
      <dgm:t>
        <a:bodyPr/>
        <a:lstStyle/>
        <a:p>
          <a:r>
            <a:rPr lang="es-MX" dirty="0"/>
            <a:t>PREVIOLEM</a:t>
          </a:r>
        </a:p>
        <a:p>
          <a:r>
            <a:rPr lang="es-MX" dirty="0"/>
            <a:t>(Sustituido)</a:t>
          </a:r>
        </a:p>
      </dgm:t>
    </dgm:pt>
    <dgm:pt modelId="{A2FC76F7-1A60-4E7F-BD8A-55540DFD3A08}" type="parTrans" cxnId="{3BB7CCE9-740A-4E4E-999E-DAEC7F3E23C7}">
      <dgm:prSet/>
      <dgm:spPr/>
      <dgm:t>
        <a:bodyPr/>
        <a:lstStyle/>
        <a:p>
          <a:endParaRPr lang="es-ES"/>
        </a:p>
      </dgm:t>
    </dgm:pt>
    <dgm:pt modelId="{887B5C7C-F6F7-4EA1-94FA-174EF402D4C9}" type="sibTrans" cxnId="{3BB7CCE9-740A-4E4E-999E-DAEC7F3E23C7}">
      <dgm:prSet/>
      <dgm:spPr/>
      <dgm:t>
        <a:bodyPr/>
        <a:lstStyle/>
        <a:p>
          <a:endParaRPr lang="es-ES"/>
        </a:p>
      </dgm:t>
    </dgm:pt>
    <dgm:pt modelId="{F839D35F-DF3C-4B96-A133-33A8A86283C0}">
      <dgm:prSet phldrT="[Texto]"/>
      <dgm:spPr/>
      <dgm:t>
        <a:bodyPr/>
        <a:lstStyle/>
        <a:p>
          <a:r>
            <a:rPr lang="es-MX" dirty="0"/>
            <a:t>PNCE (Vigente)</a:t>
          </a:r>
        </a:p>
      </dgm:t>
    </dgm:pt>
    <dgm:pt modelId="{BD541D0A-0DBC-4146-9592-8C97C70BCCF7}" type="parTrans" cxnId="{01968325-4CEA-4D50-A6F7-CCC9C34EC6C4}">
      <dgm:prSet/>
      <dgm:spPr/>
      <dgm:t>
        <a:bodyPr/>
        <a:lstStyle/>
        <a:p>
          <a:endParaRPr lang="es-ES"/>
        </a:p>
      </dgm:t>
    </dgm:pt>
    <dgm:pt modelId="{905C6B24-5327-481D-AA3E-A5654ABE0A48}" type="sibTrans" cxnId="{01968325-4CEA-4D50-A6F7-CCC9C34EC6C4}">
      <dgm:prSet/>
      <dgm:spPr/>
      <dgm:t>
        <a:bodyPr/>
        <a:lstStyle/>
        <a:p>
          <a:endParaRPr lang="es-ES"/>
        </a:p>
      </dgm:t>
    </dgm:pt>
    <dgm:pt modelId="{73DE792E-64F1-4E07-AF0F-A9D57756B47B}">
      <dgm:prSet/>
      <dgm:spPr/>
      <dgm:t>
        <a:bodyPr/>
        <a:lstStyle/>
        <a:p>
          <a:r>
            <a:rPr lang="es-MX" dirty="0"/>
            <a:t>Programas institucionales para mejorar la convivencia y prevenir la violencia en México</a:t>
          </a:r>
        </a:p>
      </dgm:t>
    </dgm:pt>
    <dgm:pt modelId="{AA81DCAE-9EF8-4D71-815A-B8C164E7CBF5}" type="parTrans" cxnId="{42E190CD-0B26-4230-B1A1-3286708F5665}">
      <dgm:prSet/>
      <dgm:spPr/>
      <dgm:t>
        <a:bodyPr/>
        <a:lstStyle/>
        <a:p>
          <a:endParaRPr lang="es-ES"/>
        </a:p>
      </dgm:t>
    </dgm:pt>
    <dgm:pt modelId="{EF17EF50-EB19-48C5-BCF8-0F01D1EECF36}" type="sibTrans" cxnId="{42E190CD-0B26-4230-B1A1-3286708F5665}">
      <dgm:prSet/>
      <dgm:spPr/>
      <dgm:t>
        <a:bodyPr/>
        <a:lstStyle/>
        <a:p>
          <a:endParaRPr lang="es-ES"/>
        </a:p>
      </dgm:t>
    </dgm:pt>
    <dgm:pt modelId="{426CEAA9-D98B-42A4-B8A6-7F952A46EFEF}">
      <dgm:prSet/>
      <dgm:spPr/>
      <dgm:t>
        <a:bodyPr/>
        <a:lstStyle/>
        <a:p>
          <a:r>
            <a:rPr lang="es-MX" dirty="0"/>
            <a:t>FCE</a:t>
          </a:r>
        </a:p>
        <a:p>
          <a:r>
            <a:rPr lang="es-MX" dirty="0"/>
            <a:t>(Asignatura currículo nacional)</a:t>
          </a:r>
        </a:p>
      </dgm:t>
    </dgm:pt>
    <dgm:pt modelId="{9446B75C-D5A0-4B92-A67D-3AB54509D5F5}" type="parTrans" cxnId="{109933FE-9B41-4340-8A59-C98871AA979F}">
      <dgm:prSet/>
      <dgm:spPr/>
      <dgm:t>
        <a:bodyPr/>
        <a:lstStyle/>
        <a:p>
          <a:endParaRPr lang="es-ES"/>
        </a:p>
      </dgm:t>
    </dgm:pt>
    <dgm:pt modelId="{556CC4E8-1CBB-4E32-8C0E-D2B61C6D7BFD}" type="sibTrans" cxnId="{109933FE-9B41-4340-8A59-C98871AA979F}">
      <dgm:prSet/>
      <dgm:spPr/>
      <dgm:t>
        <a:bodyPr/>
        <a:lstStyle/>
        <a:p>
          <a:endParaRPr lang="es-ES"/>
        </a:p>
      </dgm:t>
    </dgm:pt>
    <dgm:pt modelId="{09554AB7-B244-48A5-8F46-64A6FD3E94D7}" type="pres">
      <dgm:prSet presAssocID="{5E882D7A-D6F5-4498-A82E-8DFA86CEC8FE}" presName="composite" presStyleCnt="0">
        <dgm:presLayoutVars>
          <dgm:chMax val="1"/>
          <dgm:dir/>
          <dgm:resizeHandles val="exact"/>
        </dgm:presLayoutVars>
      </dgm:prSet>
      <dgm:spPr/>
      <dgm:t>
        <a:bodyPr/>
        <a:lstStyle/>
        <a:p>
          <a:endParaRPr lang="es-MX"/>
        </a:p>
      </dgm:t>
    </dgm:pt>
    <dgm:pt modelId="{EACCCEA5-9DF8-4E14-A895-2B9309952B1A}" type="pres">
      <dgm:prSet presAssocID="{73DE792E-64F1-4E07-AF0F-A9D57756B47B}" presName="roof" presStyleLbl="dkBgShp" presStyleIdx="0" presStyleCnt="2"/>
      <dgm:spPr/>
      <dgm:t>
        <a:bodyPr/>
        <a:lstStyle/>
        <a:p>
          <a:endParaRPr lang="es-MX"/>
        </a:p>
      </dgm:t>
    </dgm:pt>
    <dgm:pt modelId="{9893B25E-3705-42C2-92E9-DDA8C7311830}" type="pres">
      <dgm:prSet presAssocID="{73DE792E-64F1-4E07-AF0F-A9D57756B47B}" presName="pillars" presStyleCnt="0"/>
      <dgm:spPr/>
    </dgm:pt>
    <dgm:pt modelId="{3BBAEE4D-E7A5-4340-8B04-7B1224ED2CDA}" type="pres">
      <dgm:prSet presAssocID="{73DE792E-64F1-4E07-AF0F-A9D57756B47B}" presName="pillar1" presStyleLbl="node1" presStyleIdx="0" presStyleCnt="6">
        <dgm:presLayoutVars>
          <dgm:bulletEnabled val="1"/>
        </dgm:presLayoutVars>
      </dgm:prSet>
      <dgm:spPr/>
      <dgm:t>
        <a:bodyPr/>
        <a:lstStyle/>
        <a:p>
          <a:endParaRPr lang="es-MX"/>
        </a:p>
      </dgm:t>
    </dgm:pt>
    <dgm:pt modelId="{C7314136-73F0-4311-A013-EDA84279605A}" type="pres">
      <dgm:prSet presAssocID="{1ADF9429-3205-4AEC-AEA8-F7A72BEC39FD}" presName="pillarX" presStyleLbl="node1" presStyleIdx="1" presStyleCnt="6">
        <dgm:presLayoutVars>
          <dgm:bulletEnabled val="1"/>
        </dgm:presLayoutVars>
      </dgm:prSet>
      <dgm:spPr/>
      <dgm:t>
        <a:bodyPr/>
        <a:lstStyle/>
        <a:p>
          <a:endParaRPr lang="es-MX"/>
        </a:p>
      </dgm:t>
    </dgm:pt>
    <dgm:pt modelId="{926FBDF8-82F0-4336-80E5-DFE795D7F72B}" type="pres">
      <dgm:prSet presAssocID="{4116F136-CD96-4973-88F0-5A607D243455}" presName="pillarX" presStyleLbl="node1" presStyleIdx="2" presStyleCnt="6">
        <dgm:presLayoutVars>
          <dgm:bulletEnabled val="1"/>
        </dgm:presLayoutVars>
      </dgm:prSet>
      <dgm:spPr/>
      <dgm:t>
        <a:bodyPr/>
        <a:lstStyle/>
        <a:p>
          <a:endParaRPr lang="es-MX"/>
        </a:p>
      </dgm:t>
    </dgm:pt>
    <dgm:pt modelId="{C7D681AD-8950-41C0-837D-1AC0AEC2F0DB}" type="pres">
      <dgm:prSet presAssocID="{BD5097CC-FCD8-445E-A7B9-A0439AEEF057}" presName="pillarX" presStyleLbl="node1" presStyleIdx="3" presStyleCnt="6">
        <dgm:presLayoutVars>
          <dgm:bulletEnabled val="1"/>
        </dgm:presLayoutVars>
      </dgm:prSet>
      <dgm:spPr/>
      <dgm:t>
        <a:bodyPr/>
        <a:lstStyle/>
        <a:p>
          <a:endParaRPr lang="es-MX"/>
        </a:p>
      </dgm:t>
    </dgm:pt>
    <dgm:pt modelId="{B0028459-2CCD-4BE1-A878-5031F72006D4}" type="pres">
      <dgm:prSet presAssocID="{459DD3E5-8258-45F2-9B26-2CA5577D29D1}" presName="pillarX" presStyleLbl="node1" presStyleIdx="4" presStyleCnt="6">
        <dgm:presLayoutVars>
          <dgm:bulletEnabled val="1"/>
        </dgm:presLayoutVars>
      </dgm:prSet>
      <dgm:spPr/>
      <dgm:t>
        <a:bodyPr/>
        <a:lstStyle/>
        <a:p>
          <a:endParaRPr lang="es-MX"/>
        </a:p>
      </dgm:t>
    </dgm:pt>
    <dgm:pt modelId="{5B6826C5-701A-4285-9C26-76EDE621E240}" type="pres">
      <dgm:prSet presAssocID="{F839D35F-DF3C-4B96-A133-33A8A86283C0}" presName="pillarX" presStyleLbl="node1" presStyleIdx="5" presStyleCnt="6">
        <dgm:presLayoutVars>
          <dgm:bulletEnabled val="1"/>
        </dgm:presLayoutVars>
      </dgm:prSet>
      <dgm:spPr/>
      <dgm:t>
        <a:bodyPr/>
        <a:lstStyle/>
        <a:p>
          <a:endParaRPr lang="es-MX"/>
        </a:p>
      </dgm:t>
    </dgm:pt>
    <dgm:pt modelId="{6089C64D-3652-4BBD-9E6B-09BB32A2F4A9}" type="pres">
      <dgm:prSet presAssocID="{73DE792E-64F1-4E07-AF0F-A9D57756B47B}" presName="base" presStyleLbl="dkBgShp" presStyleIdx="1" presStyleCnt="2"/>
      <dgm:spPr/>
    </dgm:pt>
  </dgm:ptLst>
  <dgm:cxnLst>
    <dgm:cxn modelId="{50A469F2-FAEE-44A3-8308-632EB839527C}" type="presOf" srcId="{F839D35F-DF3C-4B96-A133-33A8A86283C0}" destId="{5B6826C5-701A-4285-9C26-76EDE621E240}" srcOrd="0" destOrd="0" presId="urn:microsoft.com/office/officeart/2005/8/layout/hList3"/>
    <dgm:cxn modelId="{50F262AE-E785-4759-83BC-A7A438840F73}" srcId="{73DE792E-64F1-4E07-AF0F-A9D57756B47B}" destId="{4116F136-CD96-4973-88F0-5A607D243455}" srcOrd="2" destOrd="0" parTransId="{7A44EC3E-B91C-4AD8-9C6D-CEA5BDE0E373}" sibTransId="{86BEE534-925C-43DB-A5D7-2A665914B862}"/>
    <dgm:cxn modelId="{BC28996C-5BE4-47CD-B8A0-5F2F09DEC17F}" type="presOf" srcId="{5E882D7A-D6F5-4498-A82E-8DFA86CEC8FE}" destId="{09554AB7-B244-48A5-8F46-64A6FD3E94D7}" srcOrd="0" destOrd="0" presId="urn:microsoft.com/office/officeart/2005/8/layout/hList3"/>
    <dgm:cxn modelId="{83C0CC3D-C5C5-42B9-98E8-709AC54E3D05}" type="presOf" srcId="{1ADF9429-3205-4AEC-AEA8-F7A72BEC39FD}" destId="{C7314136-73F0-4311-A013-EDA84279605A}" srcOrd="0" destOrd="0" presId="urn:microsoft.com/office/officeart/2005/8/layout/hList3"/>
    <dgm:cxn modelId="{01968325-4CEA-4D50-A6F7-CCC9C34EC6C4}" srcId="{73DE792E-64F1-4E07-AF0F-A9D57756B47B}" destId="{F839D35F-DF3C-4B96-A133-33A8A86283C0}" srcOrd="5" destOrd="0" parTransId="{BD541D0A-0DBC-4146-9592-8C97C70BCCF7}" sibTransId="{905C6B24-5327-481D-AA3E-A5654ABE0A48}"/>
    <dgm:cxn modelId="{AA10360D-88C1-48FB-891B-81827A732D13}" type="presOf" srcId="{426CEAA9-D98B-42A4-B8A6-7F952A46EFEF}" destId="{3BBAEE4D-E7A5-4340-8B04-7B1224ED2CDA}" srcOrd="0" destOrd="0" presId="urn:microsoft.com/office/officeart/2005/8/layout/hList3"/>
    <dgm:cxn modelId="{966CC446-1F2D-4D0E-824F-E7F9A70AA042}" srcId="{73DE792E-64F1-4E07-AF0F-A9D57756B47B}" destId="{1ADF9429-3205-4AEC-AEA8-F7A72BEC39FD}" srcOrd="1" destOrd="0" parTransId="{FAFC48F7-E3DF-417E-9764-E9AA2C2C94D6}" sibTransId="{E195E076-BC3A-44EF-B79C-B1255F314E9A}"/>
    <dgm:cxn modelId="{42E190CD-0B26-4230-B1A1-3286708F5665}" srcId="{5E882D7A-D6F5-4498-A82E-8DFA86CEC8FE}" destId="{73DE792E-64F1-4E07-AF0F-A9D57756B47B}" srcOrd="0" destOrd="0" parTransId="{AA81DCAE-9EF8-4D71-815A-B8C164E7CBF5}" sibTransId="{EF17EF50-EB19-48C5-BCF8-0F01D1EECF36}"/>
    <dgm:cxn modelId="{19E18218-C97F-4DDD-B36D-F123BE5DFB2A}" srcId="{73DE792E-64F1-4E07-AF0F-A9D57756B47B}" destId="{BD5097CC-FCD8-445E-A7B9-A0439AEEF057}" srcOrd="3" destOrd="0" parTransId="{D123E972-254B-47E7-A1AB-3BD71F484E73}" sibTransId="{8ACA69D1-33C2-4359-A58C-748261709C77}"/>
    <dgm:cxn modelId="{109933FE-9B41-4340-8A59-C98871AA979F}" srcId="{73DE792E-64F1-4E07-AF0F-A9D57756B47B}" destId="{426CEAA9-D98B-42A4-B8A6-7F952A46EFEF}" srcOrd="0" destOrd="0" parTransId="{9446B75C-D5A0-4B92-A67D-3AB54509D5F5}" sibTransId="{556CC4E8-1CBB-4E32-8C0E-D2B61C6D7BFD}"/>
    <dgm:cxn modelId="{88F9058D-8937-4CEA-B6E7-282922D60EF4}" type="presOf" srcId="{4116F136-CD96-4973-88F0-5A607D243455}" destId="{926FBDF8-82F0-4336-80E5-DFE795D7F72B}" srcOrd="0" destOrd="0" presId="urn:microsoft.com/office/officeart/2005/8/layout/hList3"/>
    <dgm:cxn modelId="{8150B47B-2786-4C92-8235-4395BAE447A8}" type="presOf" srcId="{BD5097CC-FCD8-445E-A7B9-A0439AEEF057}" destId="{C7D681AD-8950-41C0-837D-1AC0AEC2F0DB}" srcOrd="0" destOrd="0" presId="urn:microsoft.com/office/officeart/2005/8/layout/hList3"/>
    <dgm:cxn modelId="{3BB7CCE9-740A-4E4E-999E-DAEC7F3E23C7}" srcId="{73DE792E-64F1-4E07-AF0F-A9D57756B47B}" destId="{459DD3E5-8258-45F2-9B26-2CA5577D29D1}" srcOrd="4" destOrd="0" parTransId="{A2FC76F7-1A60-4E7F-BD8A-55540DFD3A08}" sibTransId="{887B5C7C-F6F7-4EA1-94FA-174EF402D4C9}"/>
    <dgm:cxn modelId="{F079F098-2BF3-4A99-BF8C-8A4E1775E47D}" type="presOf" srcId="{459DD3E5-8258-45F2-9B26-2CA5577D29D1}" destId="{B0028459-2CCD-4BE1-A878-5031F72006D4}" srcOrd="0" destOrd="0" presId="urn:microsoft.com/office/officeart/2005/8/layout/hList3"/>
    <dgm:cxn modelId="{83677C6D-6E96-4551-B652-D785EC7DB4AD}" type="presOf" srcId="{73DE792E-64F1-4E07-AF0F-A9D57756B47B}" destId="{EACCCEA5-9DF8-4E14-A895-2B9309952B1A}" srcOrd="0" destOrd="0" presId="urn:microsoft.com/office/officeart/2005/8/layout/hList3"/>
    <dgm:cxn modelId="{E28623DB-8791-47DD-B86E-7CBF16495497}" type="presParOf" srcId="{09554AB7-B244-48A5-8F46-64A6FD3E94D7}" destId="{EACCCEA5-9DF8-4E14-A895-2B9309952B1A}" srcOrd="0" destOrd="0" presId="urn:microsoft.com/office/officeart/2005/8/layout/hList3"/>
    <dgm:cxn modelId="{0DAD411E-1C83-4551-9D56-6178EA6EFE13}" type="presParOf" srcId="{09554AB7-B244-48A5-8F46-64A6FD3E94D7}" destId="{9893B25E-3705-42C2-92E9-DDA8C7311830}" srcOrd="1" destOrd="0" presId="urn:microsoft.com/office/officeart/2005/8/layout/hList3"/>
    <dgm:cxn modelId="{B562187C-553D-4636-BDC7-446F77930886}" type="presParOf" srcId="{9893B25E-3705-42C2-92E9-DDA8C7311830}" destId="{3BBAEE4D-E7A5-4340-8B04-7B1224ED2CDA}" srcOrd="0" destOrd="0" presId="urn:microsoft.com/office/officeart/2005/8/layout/hList3"/>
    <dgm:cxn modelId="{5F1CB76B-A201-4ED9-95FE-A89B13B51FB7}" type="presParOf" srcId="{9893B25E-3705-42C2-92E9-DDA8C7311830}" destId="{C7314136-73F0-4311-A013-EDA84279605A}" srcOrd="1" destOrd="0" presId="urn:microsoft.com/office/officeart/2005/8/layout/hList3"/>
    <dgm:cxn modelId="{F2986F17-97FD-4BC0-A2D1-FEEE87E9402E}" type="presParOf" srcId="{9893B25E-3705-42C2-92E9-DDA8C7311830}" destId="{926FBDF8-82F0-4336-80E5-DFE795D7F72B}" srcOrd="2" destOrd="0" presId="urn:microsoft.com/office/officeart/2005/8/layout/hList3"/>
    <dgm:cxn modelId="{AE6E039D-C4F3-4DFA-B15D-D4A6CFE6019D}" type="presParOf" srcId="{9893B25E-3705-42C2-92E9-DDA8C7311830}" destId="{C7D681AD-8950-41C0-837D-1AC0AEC2F0DB}" srcOrd="3" destOrd="0" presId="urn:microsoft.com/office/officeart/2005/8/layout/hList3"/>
    <dgm:cxn modelId="{FDE20D12-DA1E-41AD-8208-F98D05A465B2}" type="presParOf" srcId="{9893B25E-3705-42C2-92E9-DDA8C7311830}" destId="{B0028459-2CCD-4BE1-A878-5031F72006D4}" srcOrd="4" destOrd="0" presId="urn:microsoft.com/office/officeart/2005/8/layout/hList3"/>
    <dgm:cxn modelId="{B86E786F-9A3E-4DA0-A7D4-0384B7A06C5C}" type="presParOf" srcId="{9893B25E-3705-42C2-92E9-DDA8C7311830}" destId="{5B6826C5-701A-4285-9C26-76EDE621E240}" srcOrd="5" destOrd="0" presId="urn:microsoft.com/office/officeart/2005/8/layout/hList3"/>
    <dgm:cxn modelId="{53D1A1C2-8F15-4039-A343-E15501AE7916}" type="presParOf" srcId="{09554AB7-B244-48A5-8F46-64A6FD3E94D7}" destId="{6089C64D-3652-4BBD-9E6B-09BB32A2F4A9}"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E0D3CD-3F3A-4C0B-AAD9-282DC75D089F}" type="doc">
      <dgm:prSet loTypeId="urn:microsoft.com/office/officeart/2005/8/layout/arrow5" loCatId="relationship" qsTypeId="urn:microsoft.com/office/officeart/2005/8/quickstyle/simple5" qsCatId="simple" csTypeId="urn:microsoft.com/office/officeart/2005/8/colors/accent3_1" csCatId="accent3" phldr="1"/>
      <dgm:spPr/>
      <dgm:t>
        <a:bodyPr/>
        <a:lstStyle/>
        <a:p>
          <a:endParaRPr lang="es-MX"/>
        </a:p>
      </dgm:t>
    </dgm:pt>
    <dgm:pt modelId="{3E177E90-E451-4047-9FFF-B22B76571F1F}">
      <dgm:prSet/>
      <dgm:spPr/>
      <dgm:t>
        <a:bodyPr/>
        <a:lstStyle/>
        <a:p>
          <a:r>
            <a:rPr lang="es-MX" b="1" dirty="0">
              <a:effectLst/>
            </a:rPr>
            <a:t>Personas con discapacidad y NEE</a:t>
          </a:r>
        </a:p>
      </dgm:t>
    </dgm:pt>
    <dgm:pt modelId="{932180AA-6F2F-4699-8D37-D841EA242E1D}" type="parTrans" cxnId="{4F2BC830-5CA4-4F94-BFDD-A300625F0A22}">
      <dgm:prSet/>
      <dgm:spPr/>
      <dgm:t>
        <a:bodyPr/>
        <a:lstStyle/>
        <a:p>
          <a:endParaRPr lang="es-MX"/>
        </a:p>
      </dgm:t>
    </dgm:pt>
    <dgm:pt modelId="{F5DD22D4-95DB-4168-A90F-ED993B2BA522}" type="sibTrans" cxnId="{4F2BC830-5CA4-4F94-BFDD-A300625F0A22}">
      <dgm:prSet/>
      <dgm:spPr/>
      <dgm:t>
        <a:bodyPr/>
        <a:lstStyle/>
        <a:p>
          <a:endParaRPr lang="es-MX"/>
        </a:p>
      </dgm:t>
    </dgm:pt>
    <dgm:pt modelId="{2146D49F-4F0B-466A-B531-1FE2F243354F}">
      <dgm:prSet/>
      <dgm:spPr/>
      <dgm:t>
        <a:bodyPr/>
        <a:lstStyle/>
        <a:p>
          <a:r>
            <a:rPr lang="es-MX" b="1" dirty="0">
              <a:effectLst/>
            </a:rPr>
            <a:t>Escuela comprensiva</a:t>
          </a:r>
        </a:p>
      </dgm:t>
    </dgm:pt>
    <dgm:pt modelId="{C10EB012-0AC7-4C97-AD93-10E1A325A310}" type="parTrans" cxnId="{658AAD85-DE73-4038-89BC-3B3366A7F25E}">
      <dgm:prSet/>
      <dgm:spPr/>
      <dgm:t>
        <a:bodyPr/>
        <a:lstStyle/>
        <a:p>
          <a:endParaRPr lang="es-MX"/>
        </a:p>
      </dgm:t>
    </dgm:pt>
    <dgm:pt modelId="{0C71D5D7-AD48-4916-AAC0-C48D8B59C766}" type="sibTrans" cxnId="{658AAD85-DE73-4038-89BC-3B3366A7F25E}">
      <dgm:prSet/>
      <dgm:spPr/>
      <dgm:t>
        <a:bodyPr/>
        <a:lstStyle/>
        <a:p>
          <a:endParaRPr lang="es-MX"/>
        </a:p>
      </dgm:t>
    </dgm:pt>
    <dgm:pt modelId="{9561D092-2334-40DC-84DC-116285AB8F50}">
      <dgm:prSet/>
      <dgm:spPr/>
      <dgm:t>
        <a:bodyPr/>
        <a:lstStyle/>
        <a:p>
          <a:r>
            <a:rPr lang="es-MX" b="1" dirty="0">
              <a:effectLst/>
            </a:rPr>
            <a:t>Personas con problemas de conducta, adicciones, conflicto con la ley…</a:t>
          </a:r>
          <a:endParaRPr lang="es-MX" b="1" dirty="0"/>
        </a:p>
      </dgm:t>
    </dgm:pt>
    <dgm:pt modelId="{7A48C7D5-76A9-432F-B757-6180EA164EC5}" type="parTrans" cxnId="{77D4D60D-C2E4-4597-99C1-968E4FE91FD3}">
      <dgm:prSet/>
      <dgm:spPr/>
      <dgm:t>
        <a:bodyPr/>
        <a:lstStyle/>
        <a:p>
          <a:endParaRPr lang="es-MX"/>
        </a:p>
      </dgm:t>
    </dgm:pt>
    <dgm:pt modelId="{E9025752-BA2C-41A9-A676-0D2FE42DE37D}" type="sibTrans" cxnId="{77D4D60D-C2E4-4597-99C1-968E4FE91FD3}">
      <dgm:prSet/>
      <dgm:spPr/>
      <dgm:t>
        <a:bodyPr/>
        <a:lstStyle/>
        <a:p>
          <a:endParaRPr lang="es-MX"/>
        </a:p>
      </dgm:t>
    </dgm:pt>
    <dgm:pt modelId="{B8A6F012-AA40-4337-87C7-44450470B747}">
      <dgm:prSet/>
      <dgm:spPr/>
      <dgm:t>
        <a:bodyPr/>
        <a:lstStyle/>
        <a:p>
          <a:r>
            <a:rPr lang="es-ES" b="1" dirty="0"/>
            <a:t>Educación para todos</a:t>
          </a:r>
        </a:p>
      </dgm:t>
    </dgm:pt>
    <dgm:pt modelId="{BE0B84D7-6A84-47CA-8F85-1E857BC854F2}" type="parTrans" cxnId="{A0BBAD89-AF92-47BA-914A-4F4B36CB217D}">
      <dgm:prSet/>
      <dgm:spPr/>
      <dgm:t>
        <a:bodyPr/>
        <a:lstStyle/>
        <a:p>
          <a:endParaRPr lang="es-ES"/>
        </a:p>
      </dgm:t>
    </dgm:pt>
    <dgm:pt modelId="{AF671B7F-4329-4FF1-A9C3-74DEFE310FDF}" type="sibTrans" cxnId="{A0BBAD89-AF92-47BA-914A-4F4B36CB217D}">
      <dgm:prSet/>
      <dgm:spPr/>
      <dgm:t>
        <a:bodyPr/>
        <a:lstStyle/>
        <a:p>
          <a:endParaRPr lang="es-ES"/>
        </a:p>
      </dgm:t>
    </dgm:pt>
    <dgm:pt modelId="{4C014C22-3BF6-42E7-8F21-7EA412AB7555}" type="pres">
      <dgm:prSet presAssocID="{36E0D3CD-3F3A-4C0B-AAD9-282DC75D089F}" presName="diagram" presStyleCnt="0">
        <dgm:presLayoutVars>
          <dgm:dir/>
          <dgm:resizeHandles val="exact"/>
        </dgm:presLayoutVars>
      </dgm:prSet>
      <dgm:spPr/>
      <dgm:t>
        <a:bodyPr/>
        <a:lstStyle/>
        <a:p>
          <a:endParaRPr lang="es-MX"/>
        </a:p>
      </dgm:t>
    </dgm:pt>
    <dgm:pt modelId="{CA81B38C-AC74-4845-A2DE-D438E06A82A2}" type="pres">
      <dgm:prSet presAssocID="{3E177E90-E451-4047-9FFF-B22B76571F1F}" presName="arrow" presStyleLbl="node1" presStyleIdx="0" presStyleCnt="4" custAng="2332771" custScaleY="66007" custRadScaleRad="177109" custRadScaleInc="64729">
        <dgm:presLayoutVars>
          <dgm:bulletEnabled val="1"/>
        </dgm:presLayoutVars>
      </dgm:prSet>
      <dgm:spPr/>
      <dgm:t>
        <a:bodyPr/>
        <a:lstStyle/>
        <a:p>
          <a:endParaRPr lang="es-MX"/>
        </a:p>
      </dgm:t>
    </dgm:pt>
    <dgm:pt modelId="{7FF0B0FA-BEE9-4E67-8A32-DD4360BC002D}" type="pres">
      <dgm:prSet presAssocID="{9561D092-2334-40DC-84DC-116285AB8F50}" presName="arrow" presStyleLbl="node1" presStyleIdx="1" presStyleCnt="4" custAng="1194852" custScaleX="73708" custScaleY="97850" custRadScaleRad="163490" custRadScaleInc="23900">
        <dgm:presLayoutVars>
          <dgm:bulletEnabled val="1"/>
        </dgm:presLayoutVars>
      </dgm:prSet>
      <dgm:spPr/>
      <dgm:t>
        <a:bodyPr/>
        <a:lstStyle/>
        <a:p>
          <a:endParaRPr lang="es-MX"/>
        </a:p>
      </dgm:t>
    </dgm:pt>
    <dgm:pt modelId="{3266588A-428D-4AF0-82B6-F0A7FDA743BD}" type="pres">
      <dgm:prSet presAssocID="{B8A6F012-AA40-4337-87C7-44450470B747}" presName="arrow" presStyleLbl="node1" presStyleIdx="2" presStyleCnt="4" custAng="3217353" custScaleY="69314" custRadScaleRad="188575" custRadScaleInc="82389">
        <dgm:presLayoutVars>
          <dgm:bulletEnabled val="1"/>
        </dgm:presLayoutVars>
      </dgm:prSet>
      <dgm:spPr/>
      <dgm:t>
        <a:bodyPr/>
        <a:lstStyle/>
        <a:p>
          <a:endParaRPr lang="es-MX"/>
        </a:p>
      </dgm:t>
    </dgm:pt>
    <dgm:pt modelId="{B51FF23C-7594-465B-8B94-C28C579C1B78}" type="pres">
      <dgm:prSet presAssocID="{2146D49F-4F0B-466A-B531-1FE2F243354F}" presName="arrow" presStyleLbl="node1" presStyleIdx="3" presStyleCnt="4" custAng="1371093" custScaleX="105639" custScaleY="69660" custRadScaleRad="197583" custRadScaleInc="35700">
        <dgm:presLayoutVars>
          <dgm:bulletEnabled val="1"/>
        </dgm:presLayoutVars>
      </dgm:prSet>
      <dgm:spPr/>
      <dgm:t>
        <a:bodyPr/>
        <a:lstStyle/>
        <a:p>
          <a:endParaRPr lang="es-MX"/>
        </a:p>
      </dgm:t>
    </dgm:pt>
  </dgm:ptLst>
  <dgm:cxnLst>
    <dgm:cxn modelId="{105D4346-ADAF-4CB4-86D8-746A18273F03}" type="presOf" srcId="{B8A6F012-AA40-4337-87C7-44450470B747}" destId="{3266588A-428D-4AF0-82B6-F0A7FDA743BD}" srcOrd="0" destOrd="0" presId="urn:microsoft.com/office/officeart/2005/8/layout/arrow5"/>
    <dgm:cxn modelId="{77D4D60D-C2E4-4597-99C1-968E4FE91FD3}" srcId="{36E0D3CD-3F3A-4C0B-AAD9-282DC75D089F}" destId="{9561D092-2334-40DC-84DC-116285AB8F50}" srcOrd="1" destOrd="0" parTransId="{7A48C7D5-76A9-432F-B757-6180EA164EC5}" sibTransId="{E9025752-BA2C-41A9-A676-0D2FE42DE37D}"/>
    <dgm:cxn modelId="{AA33C41C-F7E9-462F-BD7E-6665A7E241FF}" type="presOf" srcId="{2146D49F-4F0B-466A-B531-1FE2F243354F}" destId="{B51FF23C-7594-465B-8B94-C28C579C1B78}" srcOrd="0" destOrd="0" presId="urn:microsoft.com/office/officeart/2005/8/layout/arrow5"/>
    <dgm:cxn modelId="{658AAD85-DE73-4038-89BC-3B3366A7F25E}" srcId="{36E0D3CD-3F3A-4C0B-AAD9-282DC75D089F}" destId="{2146D49F-4F0B-466A-B531-1FE2F243354F}" srcOrd="3" destOrd="0" parTransId="{C10EB012-0AC7-4C97-AD93-10E1A325A310}" sibTransId="{0C71D5D7-AD48-4916-AAC0-C48D8B59C766}"/>
    <dgm:cxn modelId="{A0BBAD89-AF92-47BA-914A-4F4B36CB217D}" srcId="{36E0D3CD-3F3A-4C0B-AAD9-282DC75D089F}" destId="{B8A6F012-AA40-4337-87C7-44450470B747}" srcOrd="2" destOrd="0" parTransId="{BE0B84D7-6A84-47CA-8F85-1E857BC854F2}" sibTransId="{AF671B7F-4329-4FF1-A9C3-74DEFE310FDF}"/>
    <dgm:cxn modelId="{E62FD7F3-D6A0-4D96-B7B8-F3AA8E9FD7E9}" type="presOf" srcId="{3E177E90-E451-4047-9FFF-B22B76571F1F}" destId="{CA81B38C-AC74-4845-A2DE-D438E06A82A2}" srcOrd="0" destOrd="0" presId="urn:microsoft.com/office/officeart/2005/8/layout/arrow5"/>
    <dgm:cxn modelId="{95381F52-5EFC-4300-AA4A-838343F716EB}" type="presOf" srcId="{9561D092-2334-40DC-84DC-116285AB8F50}" destId="{7FF0B0FA-BEE9-4E67-8A32-DD4360BC002D}" srcOrd="0" destOrd="0" presId="urn:microsoft.com/office/officeart/2005/8/layout/arrow5"/>
    <dgm:cxn modelId="{7D87D055-AF2A-4ADB-A079-FC95B4C5D579}" type="presOf" srcId="{36E0D3CD-3F3A-4C0B-AAD9-282DC75D089F}" destId="{4C014C22-3BF6-42E7-8F21-7EA412AB7555}" srcOrd="0" destOrd="0" presId="urn:microsoft.com/office/officeart/2005/8/layout/arrow5"/>
    <dgm:cxn modelId="{4F2BC830-5CA4-4F94-BFDD-A300625F0A22}" srcId="{36E0D3CD-3F3A-4C0B-AAD9-282DC75D089F}" destId="{3E177E90-E451-4047-9FFF-B22B76571F1F}" srcOrd="0" destOrd="0" parTransId="{932180AA-6F2F-4699-8D37-D841EA242E1D}" sibTransId="{F5DD22D4-95DB-4168-A90F-ED993B2BA522}"/>
    <dgm:cxn modelId="{AC50ACC4-948F-4864-8E7D-353C9195C275}" type="presParOf" srcId="{4C014C22-3BF6-42E7-8F21-7EA412AB7555}" destId="{CA81B38C-AC74-4845-A2DE-D438E06A82A2}" srcOrd="0" destOrd="0" presId="urn:microsoft.com/office/officeart/2005/8/layout/arrow5"/>
    <dgm:cxn modelId="{023DA0E9-11B7-4428-B5A9-14BE2B84AFE7}" type="presParOf" srcId="{4C014C22-3BF6-42E7-8F21-7EA412AB7555}" destId="{7FF0B0FA-BEE9-4E67-8A32-DD4360BC002D}" srcOrd="1" destOrd="0" presId="urn:microsoft.com/office/officeart/2005/8/layout/arrow5"/>
    <dgm:cxn modelId="{4EFAFD39-8841-45A3-B585-A64D529F7249}" type="presParOf" srcId="{4C014C22-3BF6-42E7-8F21-7EA412AB7555}" destId="{3266588A-428D-4AF0-82B6-F0A7FDA743BD}" srcOrd="2" destOrd="0" presId="urn:microsoft.com/office/officeart/2005/8/layout/arrow5"/>
    <dgm:cxn modelId="{9B3813BC-5487-446B-934A-383511454EE0}" type="presParOf" srcId="{4C014C22-3BF6-42E7-8F21-7EA412AB7555}" destId="{B51FF23C-7594-465B-8B94-C28C579C1B78}" srcOrd="3"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2349DA0-44B3-4F86-A5DF-4EAAD07A8D02}"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s-ES"/>
        </a:p>
      </dgm:t>
    </dgm:pt>
    <dgm:pt modelId="{39ADBE03-0E51-4319-940A-90B5FFF8242C}">
      <dgm:prSet/>
      <dgm:spPr/>
      <dgm:t>
        <a:bodyPr/>
        <a:lstStyle/>
        <a:p>
          <a:pPr rtl="0" eaLnBrk="1" latinLnBrk="0" hangingPunct="1">
            <a:buClrTx/>
            <a:buSzPts val="2000"/>
            <a:buFont typeface="Arial" panose="020B0604020202020204" pitchFamily="34" charset="0"/>
            <a:buChar char="•"/>
          </a:pPr>
          <a:r>
            <a:rPr lang="es-MX" b="1"/>
            <a:t>Se fortalecen los valores y  las HSE  del personal y del alumnado para que:</a:t>
          </a:r>
          <a:endParaRPr lang="es-MX"/>
        </a:p>
      </dgm:t>
    </dgm:pt>
    <dgm:pt modelId="{6C40C984-41AB-403C-BADC-53E60B0A649F}" type="parTrans" cxnId="{03904AD7-E25F-49E3-A4FD-51D8C871DAEB}">
      <dgm:prSet/>
      <dgm:spPr/>
      <dgm:t>
        <a:bodyPr/>
        <a:lstStyle/>
        <a:p>
          <a:endParaRPr lang="es-ES"/>
        </a:p>
      </dgm:t>
    </dgm:pt>
    <dgm:pt modelId="{B5EC9533-DCDA-42C4-9C26-9BBAAA6AE565}" type="sibTrans" cxnId="{03904AD7-E25F-49E3-A4FD-51D8C871DAEB}">
      <dgm:prSet/>
      <dgm:spPr/>
      <dgm:t>
        <a:bodyPr/>
        <a:lstStyle/>
        <a:p>
          <a:endParaRPr lang="es-ES"/>
        </a:p>
      </dgm:t>
    </dgm:pt>
    <dgm:pt modelId="{098B5F1E-A149-4F44-92A2-1B3B0039AF3F}">
      <dgm:prSet/>
      <dgm:spPr/>
      <dgm:t>
        <a:bodyPr/>
        <a:lstStyle/>
        <a:p>
          <a:pPr rtl="0" eaLnBrk="1" latinLnBrk="0" hangingPunct="1"/>
          <a:r>
            <a:rPr lang="es-MX"/>
            <a:t>Reconozcan el derecho a la diferencia y aprecien la diversidad.</a:t>
          </a:r>
        </a:p>
      </dgm:t>
    </dgm:pt>
    <dgm:pt modelId="{FA4B0081-DCDF-4852-82B5-9205C52E3DFB}" type="parTrans" cxnId="{11030106-2879-4B91-87CD-632260FFDE9F}">
      <dgm:prSet/>
      <dgm:spPr/>
      <dgm:t>
        <a:bodyPr/>
        <a:lstStyle/>
        <a:p>
          <a:endParaRPr lang="es-ES"/>
        </a:p>
      </dgm:t>
    </dgm:pt>
    <dgm:pt modelId="{07A5FF01-9C27-4582-91C6-5C6D3A46F17C}" type="sibTrans" cxnId="{11030106-2879-4B91-87CD-632260FFDE9F}">
      <dgm:prSet/>
      <dgm:spPr/>
      <dgm:t>
        <a:bodyPr/>
        <a:lstStyle/>
        <a:p>
          <a:endParaRPr lang="es-ES"/>
        </a:p>
      </dgm:t>
    </dgm:pt>
    <dgm:pt modelId="{DCA8BAA5-068F-421F-B205-9847EE1D5B18}">
      <dgm:prSet/>
      <dgm:spPr/>
      <dgm:t>
        <a:bodyPr/>
        <a:lstStyle/>
        <a:p>
          <a:pPr rtl="0" eaLnBrk="1" latinLnBrk="0" hangingPunct="1"/>
          <a:r>
            <a:rPr lang="es-MX"/>
            <a:t>Respeten la dignidad de las personas, no discriminen ni hostiguen.</a:t>
          </a:r>
        </a:p>
      </dgm:t>
    </dgm:pt>
    <dgm:pt modelId="{03E4AED6-9BBE-49A1-A13B-0820658065AC}" type="parTrans" cxnId="{29B6E814-51E3-44D9-9347-F8924D1EC593}">
      <dgm:prSet/>
      <dgm:spPr/>
      <dgm:t>
        <a:bodyPr/>
        <a:lstStyle/>
        <a:p>
          <a:endParaRPr lang="es-ES"/>
        </a:p>
      </dgm:t>
    </dgm:pt>
    <dgm:pt modelId="{243ABDD7-AC51-43FD-AE48-16E6C59A5538}" type="sibTrans" cxnId="{29B6E814-51E3-44D9-9347-F8924D1EC593}">
      <dgm:prSet/>
      <dgm:spPr/>
      <dgm:t>
        <a:bodyPr/>
        <a:lstStyle/>
        <a:p>
          <a:endParaRPr lang="es-ES"/>
        </a:p>
      </dgm:t>
    </dgm:pt>
    <dgm:pt modelId="{53D06534-69BF-4383-922D-674B56E62A7E}">
      <dgm:prSet/>
      <dgm:spPr/>
      <dgm:t>
        <a:bodyPr/>
        <a:lstStyle/>
        <a:p>
          <a:pPr rtl="0" eaLnBrk="1" latinLnBrk="0" hangingPunct="1"/>
          <a:r>
            <a:rPr lang="es-MX"/>
            <a:t>Empaticen con los otros diferentes y se interesen genuinamente por otras culturas y formas de ser y de entender la vida.</a:t>
          </a:r>
        </a:p>
      </dgm:t>
    </dgm:pt>
    <dgm:pt modelId="{1B3D67FF-0E23-4ECD-91D8-743539050139}" type="parTrans" cxnId="{DC5B97E5-04AF-4746-99BF-3AFAAECDE8FE}">
      <dgm:prSet/>
      <dgm:spPr/>
      <dgm:t>
        <a:bodyPr/>
        <a:lstStyle/>
        <a:p>
          <a:endParaRPr lang="es-ES"/>
        </a:p>
      </dgm:t>
    </dgm:pt>
    <dgm:pt modelId="{D193DCA1-4DBF-4956-BB61-57948CB89EAC}" type="sibTrans" cxnId="{DC5B97E5-04AF-4746-99BF-3AFAAECDE8FE}">
      <dgm:prSet/>
      <dgm:spPr/>
      <dgm:t>
        <a:bodyPr/>
        <a:lstStyle/>
        <a:p>
          <a:endParaRPr lang="es-ES"/>
        </a:p>
      </dgm:t>
    </dgm:pt>
    <dgm:pt modelId="{6CA04A3A-6831-4E2A-9CB9-3B26FB031A09}">
      <dgm:prSet/>
      <dgm:spPr/>
      <dgm:t>
        <a:bodyPr/>
        <a:lstStyle/>
        <a:p>
          <a:pPr rtl="0" eaLnBrk="1" latinLnBrk="0" hangingPunct="1"/>
          <a:r>
            <a:rPr lang="es-MX"/>
            <a:t>Asuman actitudes orientadas por el cuidado del otro, la solidaridad, el trabajo colaborativo y el sentido de justicia.</a:t>
          </a:r>
        </a:p>
      </dgm:t>
    </dgm:pt>
    <dgm:pt modelId="{BA4020D4-1129-4EA2-9E42-FF8CAE942256}" type="parTrans" cxnId="{699F58E9-3556-4407-A275-D8EE97F7419E}">
      <dgm:prSet/>
      <dgm:spPr/>
      <dgm:t>
        <a:bodyPr/>
        <a:lstStyle/>
        <a:p>
          <a:endParaRPr lang="es-ES"/>
        </a:p>
      </dgm:t>
    </dgm:pt>
    <dgm:pt modelId="{A3DCCDBD-25FC-4C5C-BF24-95A1F8E10664}" type="sibTrans" cxnId="{699F58E9-3556-4407-A275-D8EE97F7419E}">
      <dgm:prSet/>
      <dgm:spPr/>
      <dgm:t>
        <a:bodyPr/>
        <a:lstStyle/>
        <a:p>
          <a:endParaRPr lang="es-ES"/>
        </a:p>
      </dgm:t>
    </dgm:pt>
    <dgm:pt modelId="{8E32A9CF-E96F-403A-80D7-F224176D9A26}">
      <dgm:prSet/>
      <dgm:spPr/>
      <dgm:t>
        <a:bodyPr/>
        <a:lstStyle/>
        <a:p>
          <a:pPr rtl="0" eaLnBrk="1" latinLnBrk="0" hangingPunct="1"/>
          <a:r>
            <a:rPr lang="es-MX"/>
            <a:t>Establezcan relaciones fructíferas entre personas con visiones y formas de vida distintas.</a:t>
          </a:r>
        </a:p>
      </dgm:t>
    </dgm:pt>
    <dgm:pt modelId="{066E40A2-9886-4828-ABBB-46AA2E11E1F5}" type="parTrans" cxnId="{6DA139E5-7EC3-4E58-A3B4-1010224C86B1}">
      <dgm:prSet/>
      <dgm:spPr/>
      <dgm:t>
        <a:bodyPr/>
        <a:lstStyle/>
        <a:p>
          <a:endParaRPr lang="es-ES"/>
        </a:p>
      </dgm:t>
    </dgm:pt>
    <dgm:pt modelId="{CD0F8DFA-96B4-49CB-A31A-87CAF8B8A200}" type="sibTrans" cxnId="{6DA139E5-7EC3-4E58-A3B4-1010224C86B1}">
      <dgm:prSet/>
      <dgm:spPr/>
      <dgm:t>
        <a:bodyPr/>
        <a:lstStyle/>
        <a:p>
          <a:endParaRPr lang="es-ES"/>
        </a:p>
      </dgm:t>
    </dgm:pt>
    <dgm:pt modelId="{1E18E170-95A7-4E1B-978C-E68F84D13CF0}">
      <dgm:prSet/>
      <dgm:spPr/>
      <dgm:t>
        <a:bodyPr/>
        <a:lstStyle/>
        <a:p>
          <a:pPr rtl="0" eaLnBrk="1" latinLnBrk="0" hangingPunct="1"/>
          <a:r>
            <a:rPr lang="es-MX" b="1"/>
            <a:t>Se atiende de manera especial a quienes lo requieren por: </a:t>
          </a:r>
          <a:endParaRPr lang="es-MX"/>
        </a:p>
      </dgm:t>
    </dgm:pt>
    <dgm:pt modelId="{AA637597-6D19-410C-8954-92385231CF6D}" type="parTrans" cxnId="{31C5CA6A-76D0-42F8-8B6E-CFB26ECDBE2F}">
      <dgm:prSet/>
      <dgm:spPr/>
      <dgm:t>
        <a:bodyPr/>
        <a:lstStyle/>
        <a:p>
          <a:endParaRPr lang="es-ES"/>
        </a:p>
      </dgm:t>
    </dgm:pt>
    <dgm:pt modelId="{83281555-45A0-4304-A538-7F5F4885F619}" type="sibTrans" cxnId="{31C5CA6A-76D0-42F8-8B6E-CFB26ECDBE2F}">
      <dgm:prSet/>
      <dgm:spPr/>
      <dgm:t>
        <a:bodyPr/>
        <a:lstStyle/>
        <a:p>
          <a:endParaRPr lang="es-ES"/>
        </a:p>
      </dgm:t>
    </dgm:pt>
    <dgm:pt modelId="{79EC7EA4-F2A5-41DF-BC1F-AD92AF27AFCD}">
      <dgm:prSet/>
      <dgm:spPr/>
      <dgm:t>
        <a:bodyPr/>
        <a:lstStyle/>
        <a:p>
          <a:pPr rtl="0" eaLnBrk="1" latinLnBrk="0" hangingPunct="1"/>
          <a:r>
            <a:rPr lang="es-MX"/>
            <a:t>Alto grado de marginación y desventaja (por pobreza, ruralidad, origen étnico, NEE) </a:t>
          </a:r>
        </a:p>
      </dgm:t>
    </dgm:pt>
    <dgm:pt modelId="{C348F19F-7E1F-4E85-B8E9-FD797EC44202}" type="parTrans" cxnId="{537DDED8-C264-4495-9D65-F701B1B51F08}">
      <dgm:prSet/>
      <dgm:spPr/>
      <dgm:t>
        <a:bodyPr/>
        <a:lstStyle/>
        <a:p>
          <a:endParaRPr lang="es-ES"/>
        </a:p>
      </dgm:t>
    </dgm:pt>
    <dgm:pt modelId="{F7CA0257-2C6E-4431-8198-755D23FE1C39}" type="sibTrans" cxnId="{537DDED8-C264-4495-9D65-F701B1B51F08}">
      <dgm:prSet/>
      <dgm:spPr/>
      <dgm:t>
        <a:bodyPr/>
        <a:lstStyle/>
        <a:p>
          <a:endParaRPr lang="es-ES"/>
        </a:p>
      </dgm:t>
    </dgm:pt>
    <dgm:pt modelId="{57583B22-545F-4D96-8741-5C529D800983}">
      <dgm:prSet/>
      <dgm:spPr/>
      <dgm:t>
        <a:bodyPr/>
        <a:lstStyle/>
        <a:p>
          <a:pPr rtl="0" eaLnBrk="1" latinLnBrk="0" hangingPunct="1"/>
          <a:r>
            <a:rPr lang="es-MX"/>
            <a:t>Distintas condiciones de vida, como ser migrantes o niños jornaleros.</a:t>
          </a:r>
        </a:p>
      </dgm:t>
    </dgm:pt>
    <dgm:pt modelId="{F98E7E18-AC99-4443-A731-67B4BF5A6C76}" type="parTrans" cxnId="{03555E24-4AD2-4899-AAD0-EAE9C175B536}">
      <dgm:prSet/>
      <dgm:spPr/>
      <dgm:t>
        <a:bodyPr/>
        <a:lstStyle/>
        <a:p>
          <a:endParaRPr lang="es-ES"/>
        </a:p>
      </dgm:t>
    </dgm:pt>
    <dgm:pt modelId="{AE0F5262-B1AA-4762-A551-1136B94B6F83}" type="sibTrans" cxnId="{03555E24-4AD2-4899-AAD0-EAE9C175B536}">
      <dgm:prSet/>
      <dgm:spPr/>
      <dgm:t>
        <a:bodyPr/>
        <a:lstStyle/>
        <a:p>
          <a:endParaRPr lang="es-ES"/>
        </a:p>
      </dgm:t>
    </dgm:pt>
    <dgm:pt modelId="{5829BBE8-3AD0-4C7C-965B-C378A1EE1ABD}">
      <dgm:prSet/>
      <dgm:spPr/>
      <dgm:t>
        <a:bodyPr/>
        <a:lstStyle/>
        <a:p>
          <a:pPr rtl="0" eaLnBrk="1" latinLnBrk="0" hangingPunct="1"/>
          <a:r>
            <a:rPr lang="es-MX" dirty="0"/>
            <a:t>Riesgo: uso y abuso de sustancias adictivas, conflicto con la ley, comportamientos violentos, embarazo no planeado, y otras que sin ser un problema conductual en algunos contextos representan motivo de exclusión.</a:t>
          </a:r>
        </a:p>
      </dgm:t>
    </dgm:pt>
    <dgm:pt modelId="{6CCBA036-202F-4EB4-88DC-F5E62DEB06BA}" type="parTrans" cxnId="{3D0AE6AF-F27F-4C4F-B670-DE857831DC46}">
      <dgm:prSet/>
      <dgm:spPr/>
      <dgm:t>
        <a:bodyPr/>
        <a:lstStyle/>
        <a:p>
          <a:endParaRPr lang="es-ES"/>
        </a:p>
      </dgm:t>
    </dgm:pt>
    <dgm:pt modelId="{EC4F05D1-421E-4CFF-87CB-96CC9CFF2767}" type="sibTrans" cxnId="{3D0AE6AF-F27F-4C4F-B670-DE857831DC46}">
      <dgm:prSet/>
      <dgm:spPr/>
      <dgm:t>
        <a:bodyPr/>
        <a:lstStyle/>
        <a:p>
          <a:endParaRPr lang="es-ES"/>
        </a:p>
      </dgm:t>
    </dgm:pt>
    <dgm:pt modelId="{F9A20650-8F00-4F65-AEAF-BB3335B9C6E8}" type="pres">
      <dgm:prSet presAssocID="{E2349DA0-44B3-4F86-A5DF-4EAAD07A8D02}" presName="linear" presStyleCnt="0">
        <dgm:presLayoutVars>
          <dgm:animLvl val="lvl"/>
          <dgm:resizeHandles val="exact"/>
        </dgm:presLayoutVars>
      </dgm:prSet>
      <dgm:spPr/>
      <dgm:t>
        <a:bodyPr/>
        <a:lstStyle/>
        <a:p>
          <a:endParaRPr lang="es-MX"/>
        </a:p>
      </dgm:t>
    </dgm:pt>
    <dgm:pt modelId="{EF6C30BA-9F2F-4225-B9CC-3CCABC39EF39}" type="pres">
      <dgm:prSet presAssocID="{39ADBE03-0E51-4319-940A-90B5FFF8242C}" presName="parentText" presStyleLbl="node1" presStyleIdx="0" presStyleCnt="2">
        <dgm:presLayoutVars>
          <dgm:chMax val="0"/>
          <dgm:bulletEnabled val="1"/>
        </dgm:presLayoutVars>
      </dgm:prSet>
      <dgm:spPr/>
      <dgm:t>
        <a:bodyPr/>
        <a:lstStyle/>
        <a:p>
          <a:endParaRPr lang="es-MX"/>
        </a:p>
      </dgm:t>
    </dgm:pt>
    <dgm:pt modelId="{DEFDD652-647D-4072-A4EF-BCCA5B42741E}" type="pres">
      <dgm:prSet presAssocID="{39ADBE03-0E51-4319-940A-90B5FFF8242C}" presName="childText" presStyleLbl="revTx" presStyleIdx="0" presStyleCnt="2">
        <dgm:presLayoutVars>
          <dgm:bulletEnabled val="1"/>
        </dgm:presLayoutVars>
      </dgm:prSet>
      <dgm:spPr/>
      <dgm:t>
        <a:bodyPr/>
        <a:lstStyle/>
        <a:p>
          <a:endParaRPr lang="es-MX"/>
        </a:p>
      </dgm:t>
    </dgm:pt>
    <dgm:pt modelId="{EBB99709-97C7-4513-9E13-FF1537FB971D}" type="pres">
      <dgm:prSet presAssocID="{1E18E170-95A7-4E1B-978C-E68F84D13CF0}" presName="parentText" presStyleLbl="node1" presStyleIdx="1" presStyleCnt="2">
        <dgm:presLayoutVars>
          <dgm:chMax val="0"/>
          <dgm:bulletEnabled val="1"/>
        </dgm:presLayoutVars>
      </dgm:prSet>
      <dgm:spPr/>
      <dgm:t>
        <a:bodyPr/>
        <a:lstStyle/>
        <a:p>
          <a:endParaRPr lang="es-MX"/>
        </a:p>
      </dgm:t>
    </dgm:pt>
    <dgm:pt modelId="{E3229696-F5C1-4669-BE62-3E22DACA6408}" type="pres">
      <dgm:prSet presAssocID="{1E18E170-95A7-4E1B-978C-E68F84D13CF0}" presName="childText" presStyleLbl="revTx" presStyleIdx="1" presStyleCnt="2">
        <dgm:presLayoutVars>
          <dgm:bulletEnabled val="1"/>
        </dgm:presLayoutVars>
      </dgm:prSet>
      <dgm:spPr/>
      <dgm:t>
        <a:bodyPr/>
        <a:lstStyle/>
        <a:p>
          <a:endParaRPr lang="es-MX"/>
        </a:p>
      </dgm:t>
    </dgm:pt>
  </dgm:ptLst>
  <dgm:cxnLst>
    <dgm:cxn modelId="{41D41EDE-E60D-4114-879D-249A63291901}" type="presOf" srcId="{DCA8BAA5-068F-421F-B205-9847EE1D5B18}" destId="{DEFDD652-647D-4072-A4EF-BCCA5B42741E}" srcOrd="0" destOrd="1" presId="urn:microsoft.com/office/officeart/2005/8/layout/vList2"/>
    <dgm:cxn modelId="{DC57DF6B-A88A-49DC-B3B1-B7D8B1C38BAC}" type="presOf" srcId="{53D06534-69BF-4383-922D-674B56E62A7E}" destId="{DEFDD652-647D-4072-A4EF-BCCA5B42741E}" srcOrd="0" destOrd="2" presId="urn:microsoft.com/office/officeart/2005/8/layout/vList2"/>
    <dgm:cxn modelId="{A5F8EDCC-0B66-492F-9081-80C2C13B3EC6}" type="presOf" srcId="{39ADBE03-0E51-4319-940A-90B5FFF8242C}" destId="{EF6C30BA-9F2F-4225-B9CC-3CCABC39EF39}" srcOrd="0" destOrd="0" presId="urn:microsoft.com/office/officeart/2005/8/layout/vList2"/>
    <dgm:cxn modelId="{29B6E814-51E3-44D9-9347-F8924D1EC593}" srcId="{39ADBE03-0E51-4319-940A-90B5FFF8242C}" destId="{DCA8BAA5-068F-421F-B205-9847EE1D5B18}" srcOrd="1" destOrd="0" parTransId="{03E4AED6-9BBE-49A1-A13B-0820658065AC}" sibTransId="{243ABDD7-AC51-43FD-AE48-16E6C59A5538}"/>
    <dgm:cxn modelId="{699F58E9-3556-4407-A275-D8EE97F7419E}" srcId="{39ADBE03-0E51-4319-940A-90B5FFF8242C}" destId="{6CA04A3A-6831-4E2A-9CB9-3B26FB031A09}" srcOrd="3" destOrd="0" parTransId="{BA4020D4-1129-4EA2-9E42-FF8CAE942256}" sibTransId="{A3DCCDBD-25FC-4C5C-BF24-95A1F8E10664}"/>
    <dgm:cxn modelId="{19CE7CE6-E2CF-4DA3-B22E-51488CE00334}" type="presOf" srcId="{57583B22-545F-4D96-8741-5C529D800983}" destId="{E3229696-F5C1-4669-BE62-3E22DACA6408}" srcOrd="0" destOrd="1" presId="urn:microsoft.com/office/officeart/2005/8/layout/vList2"/>
    <dgm:cxn modelId="{03904AD7-E25F-49E3-A4FD-51D8C871DAEB}" srcId="{E2349DA0-44B3-4F86-A5DF-4EAAD07A8D02}" destId="{39ADBE03-0E51-4319-940A-90B5FFF8242C}" srcOrd="0" destOrd="0" parTransId="{6C40C984-41AB-403C-BADC-53E60B0A649F}" sibTransId="{B5EC9533-DCDA-42C4-9C26-9BBAAA6AE565}"/>
    <dgm:cxn modelId="{5EB81EA7-0ADC-4898-B5B6-80BB2C5710C6}" type="presOf" srcId="{6CA04A3A-6831-4E2A-9CB9-3B26FB031A09}" destId="{DEFDD652-647D-4072-A4EF-BCCA5B42741E}" srcOrd="0" destOrd="3" presId="urn:microsoft.com/office/officeart/2005/8/layout/vList2"/>
    <dgm:cxn modelId="{03555E24-4AD2-4899-AAD0-EAE9C175B536}" srcId="{1E18E170-95A7-4E1B-978C-E68F84D13CF0}" destId="{57583B22-545F-4D96-8741-5C529D800983}" srcOrd="1" destOrd="0" parTransId="{F98E7E18-AC99-4443-A731-67B4BF5A6C76}" sibTransId="{AE0F5262-B1AA-4762-A551-1136B94B6F83}"/>
    <dgm:cxn modelId="{6DA139E5-7EC3-4E58-A3B4-1010224C86B1}" srcId="{39ADBE03-0E51-4319-940A-90B5FFF8242C}" destId="{8E32A9CF-E96F-403A-80D7-F224176D9A26}" srcOrd="4" destOrd="0" parTransId="{066E40A2-9886-4828-ABBB-46AA2E11E1F5}" sibTransId="{CD0F8DFA-96B4-49CB-A31A-87CAF8B8A200}"/>
    <dgm:cxn modelId="{3D0AE6AF-F27F-4C4F-B670-DE857831DC46}" srcId="{1E18E170-95A7-4E1B-978C-E68F84D13CF0}" destId="{5829BBE8-3AD0-4C7C-965B-C378A1EE1ABD}" srcOrd="2" destOrd="0" parTransId="{6CCBA036-202F-4EB4-88DC-F5E62DEB06BA}" sibTransId="{EC4F05D1-421E-4CFF-87CB-96CC9CFF2767}"/>
    <dgm:cxn modelId="{670AD28A-5A36-4BA4-AA9A-AAB102CF7CB0}" type="presOf" srcId="{5829BBE8-3AD0-4C7C-965B-C378A1EE1ABD}" destId="{E3229696-F5C1-4669-BE62-3E22DACA6408}" srcOrd="0" destOrd="2" presId="urn:microsoft.com/office/officeart/2005/8/layout/vList2"/>
    <dgm:cxn modelId="{78F5FE29-CF25-4AF9-B87F-E6FBA3D7BAF7}" type="presOf" srcId="{79EC7EA4-F2A5-41DF-BC1F-AD92AF27AFCD}" destId="{E3229696-F5C1-4669-BE62-3E22DACA6408}" srcOrd="0" destOrd="0" presId="urn:microsoft.com/office/officeart/2005/8/layout/vList2"/>
    <dgm:cxn modelId="{AAA422D7-3F13-4A1B-9A1E-098F38F51168}" type="presOf" srcId="{E2349DA0-44B3-4F86-A5DF-4EAAD07A8D02}" destId="{F9A20650-8F00-4F65-AEAF-BB3335B9C6E8}" srcOrd="0" destOrd="0" presId="urn:microsoft.com/office/officeart/2005/8/layout/vList2"/>
    <dgm:cxn modelId="{63BEDCB0-8882-4C0F-B93D-F107F9F64085}" type="presOf" srcId="{098B5F1E-A149-4F44-92A2-1B3B0039AF3F}" destId="{DEFDD652-647D-4072-A4EF-BCCA5B42741E}" srcOrd="0" destOrd="0" presId="urn:microsoft.com/office/officeart/2005/8/layout/vList2"/>
    <dgm:cxn modelId="{11030106-2879-4B91-87CD-632260FFDE9F}" srcId="{39ADBE03-0E51-4319-940A-90B5FFF8242C}" destId="{098B5F1E-A149-4F44-92A2-1B3B0039AF3F}" srcOrd="0" destOrd="0" parTransId="{FA4B0081-DCDF-4852-82B5-9205C52E3DFB}" sibTransId="{07A5FF01-9C27-4582-91C6-5C6D3A46F17C}"/>
    <dgm:cxn modelId="{DC5B97E5-04AF-4746-99BF-3AFAAECDE8FE}" srcId="{39ADBE03-0E51-4319-940A-90B5FFF8242C}" destId="{53D06534-69BF-4383-922D-674B56E62A7E}" srcOrd="2" destOrd="0" parTransId="{1B3D67FF-0E23-4ECD-91D8-743539050139}" sibTransId="{D193DCA1-4DBF-4956-BB61-57948CB89EAC}"/>
    <dgm:cxn modelId="{537DDED8-C264-4495-9D65-F701B1B51F08}" srcId="{1E18E170-95A7-4E1B-978C-E68F84D13CF0}" destId="{79EC7EA4-F2A5-41DF-BC1F-AD92AF27AFCD}" srcOrd="0" destOrd="0" parTransId="{C348F19F-7E1F-4E85-B8E9-FD797EC44202}" sibTransId="{F7CA0257-2C6E-4431-8198-755D23FE1C39}"/>
    <dgm:cxn modelId="{E91976ED-2ACA-4C44-8377-71B90178B64B}" type="presOf" srcId="{1E18E170-95A7-4E1B-978C-E68F84D13CF0}" destId="{EBB99709-97C7-4513-9E13-FF1537FB971D}" srcOrd="0" destOrd="0" presId="urn:microsoft.com/office/officeart/2005/8/layout/vList2"/>
    <dgm:cxn modelId="{31C5CA6A-76D0-42F8-8B6E-CFB26ECDBE2F}" srcId="{E2349DA0-44B3-4F86-A5DF-4EAAD07A8D02}" destId="{1E18E170-95A7-4E1B-978C-E68F84D13CF0}" srcOrd="1" destOrd="0" parTransId="{AA637597-6D19-410C-8954-92385231CF6D}" sibTransId="{83281555-45A0-4304-A538-7F5F4885F619}"/>
    <dgm:cxn modelId="{5CC70322-6C37-4490-9689-6FB4FB15963B}" type="presOf" srcId="{8E32A9CF-E96F-403A-80D7-F224176D9A26}" destId="{DEFDD652-647D-4072-A4EF-BCCA5B42741E}" srcOrd="0" destOrd="4" presId="urn:microsoft.com/office/officeart/2005/8/layout/vList2"/>
    <dgm:cxn modelId="{5D25C9DB-3E48-4CDC-BF70-313933CFA996}" type="presParOf" srcId="{F9A20650-8F00-4F65-AEAF-BB3335B9C6E8}" destId="{EF6C30BA-9F2F-4225-B9CC-3CCABC39EF39}" srcOrd="0" destOrd="0" presId="urn:microsoft.com/office/officeart/2005/8/layout/vList2"/>
    <dgm:cxn modelId="{69C4A363-4550-4AA7-8D05-9DD36BE440B3}" type="presParOf" srcId="{F9A20650-8F00-4F65-AEAF-BB3335B9C6E8}" destId="{DEFDD652-647D-4072-A4EF-BCCA5B42741E}" srcOrd="1" destOrd="0" presId="urn:microsoft.com/office/officeart/2005/8/layout/vList2"/>
    <dgm:cxn modelId="{C34C126E-3FF5-402F-A622-E14CE970A2C4}" type="presParOf" srcId="{F9A20650-8F00-4F65-AEAF-BB3335B9C6E8}" destId="{EBB99709-97C7-4513-9E13-FF1537FB971D}" srcOrd="2" destOrd="0" presId="urn:microsoft.com/office/officeart/2005/8/layout/vList2"/>
    <dgm:cxn modelId="{FBB0E025-DAA4-47C6-B471-BA38250BB542}" type="presParOf" srcId="{F9A20650-8F00-4F65-AEAF-BB3335B9C6E8}" destId="{E3229696-F5C1-4669-BE62-3E22DACA640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68DFFB-D966-45F2-8A67-F5B3813919EA}" type="doc">
      <dgm:prSet loTypeId="urn:microsoft.com/office/officeart/2005/8/layout/chevron2" loCatId="list" qsTypeId="urn:microsoft.com/office/officeart/2005/8/quickstyle/simple1" qsCatId="simple" csTypeId="urn:microsoft.com/office/officeart/2005/8/colors/accent0_3" csCatId="mainScheme" phldr="1"/>
      <dgm:spPr/>
      <dgm:t>
        <a:bodyPr/>
        <a:lstStyle/>
        <a:p>
          <a:endParaRPr lang="es-ES"/>
        </a:p>
      </dgm:t>
    </dgm:pt>
    <dgm:pt modelId="{E6809103-D932-41F3-855C-E566715BD334}">
      <dgm:prSet/>
      <dgm:spPr/>
      <dgm:t>
        <a:bodyPr/>
        <a:lstStyle/>
        <a:p>
          <a:pPr rtl="0" eaLnBrk="1" latinLnBrk="0" hangingPunct="1">
            <a:buClrTx/>
            <a:buSzPts val="2000"/>
            <a:buFont typeface="Arial" panose="020B0604020202020204" pitchFamily="34" charset="0"/>
            <a:buChar char="•"/>
          </a:pPr>
          <a:r>
            <a:rPr lang="es-MX" b="1" dirty="0"/>
            <a:t>Contener la violencia</a:t>
          </a:r>
          <a:r>
            <a:rPr lang="es-MX" dirty="0"/>
            <a:t> </a:t>
          </a:r>
        </a:p>
      </dgm:t>
    </dgm:pt>
    <dgm:pt modelId="{AB2964FE-7BB4-4709-A092-49A7D5B09220}" type="parTrans" cxnId="{DE71464E-BFC3-4DA6-B6C2-368AA601BC96}">
      <dgm:prSet/>
      <dgm:spPr/>
      <dgm:t>
        <a:bodyPr/>
        <a:lstStyle/>
        <a:p>
          <a:endParaRPr lang="es-ES"/>
        </a:p>
      </dgm:t>
    </dgm:pt>
    <dgm:pt modelId="{53BCF5E3-0CCA-4BFD-B8E5-CEE07D751312}" type="sibTrans" cxnId="{DE71464E-BFC3-4DA6-B6C2-368AA601BC96}">
      <dgm:prSet/>
      <dgm:spPr/>
      <dgm:t>
        <a:bodyPr/>
        <a:lstStyle/>
        <a:p>
          <a:endParaRPr lang="es-ES"/>
        </a:p>
      </dgm:t>
    </dgm:pt>
    <dgm:pt modelId="{9E58555D-0737-4C09-964B-6EE9F4538664}">
      <dgm:prSet custT="1"/>
      <dgm:spPr/>
      <dgm:t>
        <a:bodyPr/>
        <a:lstStyle/>
        <a:p>
          <a:pPr rtl="0" eaLnBrk="1" latinLnBrk="0" hangingPunct="1"/>
          <a:r>
            <a:rPr lang="es-MX" sz="2400" dirty="0"/>
            <a:t>Vigilancia y control del comportamiento agresivo de los estudiantes a fin de que sean capaces de responder adecuadamente a los mandatos y reglas de la autoridad. </a:t>
          </a:r>
        </a:p>
      </dgm:t>
    </dgm:pt>
    <dgm:pt modelId="{222EAD86-7038-479F-B97D-F27564EDA675}" type="parTrans" cxnId="{19F70F8A-A9AE-4AA0-8801-8CF7AAD03DD8}">
      <dgm:prSet/>
      <dgm:spPr/>
      <dgm:t>
        <a:bodyPr/>
        <a:lstStyle/>
        <a:p>
          <a:endParaRPr lang="es-ES"/>
        </a:p>
      </dgm:t>
    </dgm:pt>
    <dgm:pt modelId="{FBDA7EDF-63C7-4DEB-B2F9-50C65625EE21}" type="sibTrans" cxnId="{19F70F8A-A9AE-4AA0-8801-8CF7AAD03DD8}">
      <dgm:prSet/>
      <dgm:spPr/>
      <dgm:t>
        <a:bodyPr/>
        <a:lstStyle/>
        <a:p>
          <a:endParaRPr lang="es-ES"/>
        </a:p>
      </dgm:t>
    </dgm:pt>
    <dgm:pt modelId="{4952676A-A4FB-444A-A8F3-E32026DD93A3}">
      <dgm:prSet/>
      <dgm:spPr/>
      <dgm:t>
        <a:bodyPr/>
        <a:lstStyle/>
        <a:p>
          <a:pPr rtl="0" eaLnBrk="1" latinLnBrk="0" hangingPunct="1"/>
          <a:r>
            <a:rPr lang="es-MX" b="1" dirty="0"/>
            <a:t>Mantener la paz</a:t>
          </a:r>
          <a:endParaRPr lang="es-MX" dirty="0"/>
        </a:p>
      </dgm:t>
    </dgm:pt>
    <dgm:pt modelId="{01BC475F-2BF6-4507-98D2-0C4003C1801E}" type="parTrans" cxnId="{3DEFE9CA-CF67-4463-ADF1-F7C3B46A9016}">
      <dgm:prSet/>
      <dgm:spPr/>
      <dgm:t>
        <a:bodyPr/>
        <a:lstStyle/>
        <a:p>
          <a:endParaRPr lang="es-ES"/>
        </a:p>
      </dgm:t>
    </dgm:pt>
    <dgm:pt modelId="{B8030A76-6804-4853-829C-98A7CF5A2AEF}" type="sibTrans" cxnId="{3DEFE9CA-CF67-4463-ADF1-F7C3B46A9016}">
      <dgm:prSet/>
      <dgm:spPr/>
      <dgm:t>
        <a:bodyPr/>
        <a:lstStyle/>
        <a:p>
          <a:endParaRPr lang="es-ES"/>
        </a:p>
      </dgm:t>
    </dgm:pt>
    <dgm:pt modelId="{630B7AF7-D88F-4ACA-91BF-2802FC91E619}">
      <dgm:prSet custT="1"/>
      <dgm:spPr/>
      <dgm:t>
        <a:bodyPr/>
        <a:lstStyle/>
        <a:p>
          <a:pPr rtl="0" eaLnBrk="1" latinLnBrk="0" hangingPunct="1"/>
          <a:r>
            <a:rPr lang="es-MX" sz="2400" dirty="0"/>
            <a:t>Resolución pacífica de conflictos a través del desarrollo de habilidades para el entendimiento mutuo, el diálogo, la mediación, la negociación y la deliberación. </a:t>
          </a:r>
        </a:p>
      </dgm:t>
    </dgm:pt>
    <dgm:pt modelId="{E273A078-FEC8-46C2-B129-9419BDB12F0D}" type="parTrans" cxnId="{F00B5469-E80F-4EBB-B9C9-D713FCA488C0}">
      <dgm:prSet/>
      <dgm:spPr/>
      <dgm:t>
        <a:bodyPr/>
        <a:lstStyle/>
        <a:p>
          <a:endParaRPr lang="es-ES"/>
        </a:p>
      </dgm:t>
    </dgm:pt>
    <dgm:pt modelId="{886FE5B9-695F-4656-8596-72DA53229E17}" type="sibTrans" cxnId="{F00B5469-E80F-4EBB-B9C9-D713FCA488C0}">
      <dgm:prSet/>
      <dgm:spPr/>
      <dgm:t>
        <a:bodyPr/>
        <a:lstStyle/>
        <a:p>
          <a:endParaRPr lang="es-ES"/>
        </a:p>
      </dgm:t>
    </dgm:pt>
    <dgm:pt modelId="{AC87AA99-92BC-47DC-954F-CA2CEDFE3D12}">
      <dgm:prSet/>
      <dgm:spPr/>
      <dgm:t>
        <a:bodyPr/>
        <a:lstStyle/>
        <a:p>
          <a:pPr rtl="0" eaLnBrk="1" latinLnBrk="0" hangingPunct="1"/>
          <a:r>
            <a:rPr lang="es-MX" b="1" dirty="0"/>
            <a:t>Construir la paz</a:t>
          </a:r>
          <a:r>
            <a:rPr lang="es-MX" dirty="0"/>
            <a:t> </a:t>
          </a:r>
        </a:p>
      </dgm:t>
    </dgm:pt>
    <dgm:pt modelId="{A69DD37E-B560-4A20-8259-074B2261D7C0}" type="parTrans" cxnId="{FBAC9202-8426-4135-B71B-CDFE0EC1AF78}">
      <dgm:prSet/>
      <dgm:spPr/>
      <dgm:t>
        <a:bodyPr/>
        <a:lstStyle/>
        <a:p>
          <a:endParaRPr lang="es-ES"/>
        </a:p>
      </dgm:t>
    </dgm:pt>
    <dgm:pt modelId="{FD62AC3E-463D-4C65-A1B7-8897BEC7C4EB}" type="sibTrans" cxnId="{FBAC9202-8426-4135-B71B-CDFE0EC1AF78}">
      <dgm:prSet/>
      <dgm:spPr/>
      <dgm:t>
        <a:bodyPr/>
        <a:lstStyle/>
        <a:p>
          <a:endParaRPr lang="es-ES"/>
        </a:p>
      </dgm:t>
    </dgm:pt>
    <dgm:pt modelId="{92AD938F-887C-4559-A70C-FB9A8ED63FB0}">
      <dgm:prSet custT="1"/>
      <dgm:spPr/>
      <dgm:t>
        <a:bodyPr/>
        <a:lstStyle/>
        <a:p>
          <a:pPr rtl="0" eaLnBrk="1" latinLnBrk="0" hangingPunct="1"/>
          <a:r>
            <a:rPr lang="es-MX" sz="2000" dirty="0"/>
            <a:t>Su objetivo es identificar y transformar las causas profundas y estructurales que generan los conflictos (inequidad, exclusión, jerarquías sociales discriminatorias o falta de oportunidades de participación). </a:t>
          </a:r>
        </a:p>
      </dgm:t>
    </dgm:pt>
    <dgm:pt modelId="{A327283A-C1ED-41B2-A8F0-AFAF5C9FACF4}" type="parTrans" cxnId="{BE51DC68-F5C3-4727-9ADF-86EAE119B7BC}">
      <dgm:prSet/>
      <dgm:spPr/>
      <dgm:t>
        <a:bodyPr/>
        <a:lstStyle/>
        <a:p>
          <a:endParaRPr lang="es-ES"/>
        </a:p>
      </dgm:t>
    </dgm:pt>
    <dgm:pt modelId="{6EAF73A2-6411-4328-8CEB-4CAB92D0CB1E}" type="sibTrans" cxnId="{BE51DC68-F5C3-4727-9ADF-86EAE119B7BC}">
      <dgm:prSet/>
      <dgm:spPr/>
      <dgm:t>
        <a:bodyPr/>
        <a:lstStyle/>
        <a:p>
          <a:endParaRPr lang="es-ES"/>
        </a:p>
      </dgm:t>
    </dgm:pt>
    <dgm:pt modelId="{219C9654-4564-44F8-8107-FC3476388E72}">
      <dgm:prSet custT="1"/>
      <dgm:spPr/>
      <dgm:t>
        <a:bodyPr/>
        <a:lstStyle/>
        <a:p>
          <a:pPr rtl="0" eaLnBrk="1" latinLnBrk="0" hangingPunct="1"/>
          <a:r>
            <a:rPr lang="es-MX" sz="2000" dirty="0"/>
            <a:t>Implica desarrollar de manera sostenida prácticas institucionales democráticas en los salones de clase a partir de la distribución equitativa del poder y la resolución pacífica de conflictos.</a:t>
          </a:r>
        </a:p>
      </dgm:t>
    </dgm:pt>
    <dgm:pt modelId="{9FC5CDD5-D765-4D37-8BF0-27806F352C54}" type="parTrans" cxnId="{55F98EFB-A3D5-42E9-B28C-D598A61DC50C}">
      <dgm:prSet/>
      <dgm:spPr/>
      <dgm:t>
        <a:bodyPr/>
        <a:lstStyle/>
        <a:p>
          <a:endParaRPr lang="es-ES"/>
        </a:p>
      </dgm:t>
    </dgm:pt>
    <dgm:pt modelId="{A1A101B0-38F0-4C9D-994B-411A11EB21EE}" type="sibTrans" cxnId="{55F98EFB-A3D5-42E9-B28C-D598A61DC50C}">
      <dgm:prSet/>
      <dgm:spPr/>
      <dgm:t>
        <a:bodyPr/>
        <a:lstStyle/>
        <a:p>
          <a:endParaRPr lang="es-ES"/>
        </a:p>
      </dgm:t>
    </dgm:pt>
    <dgm:pt modelId="{36CB53CF-1B14-4963-B6F8-288EB5CEF2F9}" type="pres">
      <dgm:prSet presAssocID="{3568DFFB-D966-45F2-8A67-F5B3813919EA}" presName="linearFlow" presStyleCnt="0">
        <dgm:presLayoutVars>
          <dgm:dir/>
          <dgm:animLvl val="lvl"/>
          <dgm:resizeHandles val="exact"/>
        </dgm:presLayoutVars>
      </dgm:prSet>
      <dgm:spPr/>
      <dgm:t>
        <a:bodyPr/>
        <a:lstStyle/>
        <a:p>
          <a:endParaRPr lang="es-MX"/>
        </a:p>
      </dgm:t>
    </dgm:pt>
    <dgm:pt modelId="{951399F9-5D38-4220-A678-E404F8861830}" type="pres">
      <dgm:prSet presAssocID="{E6809103-D932-41F3-855C-E566715BD334}" presName="composite" presStyleCnt="0"/>
      <dgm:spPr/>
    </dgm:pt>
    <dgm:pt modelId="{2D72091F-9D43-43E0-BAB7-AB7B795AFE5E}" type="pres">
      <dgm:prSet presAssocID="{E6809103-D932-41F3-855C-E566715BD334}" presName="parentText" presStyleLbl="alignNode1" presStyleIdx="0" presStyleCnt="3">
        <dgm:presLayoutVars>
          <dgm:chMax val="1"/>
          <dgm:bulletEnabled val="1"/>
        </dgm:presLayoutVars>
      </dgm:prSet>
      <dgm:spPr/>
      <dgm:t>
        <a:bodyPr/>
        <a:lstStyle/>
        <a:p>
          <a:endParaRPr lang="es-MX"/>
        </a:p>
      </dgm:t>
    </dgm:pt>
    <dgm:pt modelId="{5B54A8A0-98E9-4D48-AF5C-C307738F4692}" type="pres">
      <dgm:prSet presAssocID="{E6809103-D932-41F3-855C-E566715BD334}" presName="descendantText" presStyleLbl="alignAcc1" presStyleIdx="0" presStyleCnt="3">
        <dgm:presLayoutVars>
          <dgm:bulletEnabled val="1"/>
        </dgm:presLayoutVars>
      </dgm:prSet>
      <dgm:spPr/>
      <dgm:t>
        <a:bodyPr/>
        <a:lstStyle/>
        <a:p>
          <a:endParaRPr lang="es-MX"/>
        </a:p>
      </dgm:t>
    </dgm:pt>
    <dgm:pt modelId="{8D433127-0F06-41EF-A84E-C61B2133E481}" type="pres">
      <dgm:prSet presAssocID="{53BCF5E3-0CCA-4BFD-B8E5-CEE07D751312}" presName="sp" presStyleCnt="0"/>
      <dgm:spPr/>
    </dgm:pt>
    <dgm:pt modelId="{E74C43E4-0A75-4795-8E8B-A50D65B24BD2}" type="pres">
      <dgm:prSet presAssocID="{4952676A-A4FB-444A-A8F3-E32026DD93A3}" presName="composite" presStyleCnt="0"/>
      <dgm:spPr/>
    </dgm:pt>
    <dgm:pt modelId="{7467762E-2E3C-41B5-98CE-86839598DFE2}" type="pres">
      <dgm:prSet presAssocID="{4952676A-A4FB-444A-A8F3-E32026DD93A3}" presName="parentText" presStyleLbl="alignNode1" presStyleIdx="1" presStyleCnt="3">
        <dgm:presLayoutVars>
          <dgm:chMax val="1"/>
          <dgm:bulletEnabled val="1"/>
        </dgm:presLayoutVars>
      </dgm:prSet>
      <dgm:spPr/>
      <dgm:t>
        <a:bodyPr/>
        <a:lstStyle/>
        <a:p>
          <a:endParaRPr lang="es-MX"/>
        </a:p>
      </dgm:t>
    </dgm:pt>
    <dgm:pt modelId="{C8C9FC0D-6B75-4D89-BF89-B8E4B60AAACE}" type="pres">
      <dgm:prSet presAssocID="{4952676A-A4FB-444A-A8F3-E32026DD93A3}" presName="descendantText" presStyleLbl="alignAcc1" presStyleIdx="1" presStyleCnt="3">
        <dgm:presLayoutVars>
          <dgm:bulletEnabled val="1"/>
        </dgm:presLayoutVars>
      </dgm:prSet>
      <dgm:spPr/>
      <dgm:t>
        <a:bodyPr/>
        <a:lstStyle/>
        <a:p>
          <a:endParaRPr lang="es-MX"/>
        </a:p>
      </dgm:t>
    </dgm:pt>
    <dgm:pt modelId="{6AB1880E-0CC4-4518-A95E-1DFD1892728D}" type="pres">
      <dgm:prSet presAssocID="{B8030A76-6804-4853-829C-98A7CF5A2AEF}" presName="sp" presStyleCnt="0"/>
      <dgm:spPr/>
    </dgm:pt>
    <dgm:pt modelId="{69EDC7A6-969F-41E1-A2A6-61D5B3E746AB}" type="pres">
      <dgm:prSet presAssocID="{AC87AA99-92BC-47DC-954F-CA2CEDFE3D12}" presName="composite" presStyleCnt="0"/>
      <dgm:spPr/>
    </dgm:pt>
    <dgm:pt modelId="{0DEDBDAB-07A8-4088-9FB8-184068DCD34A}" type="pres">
      <dgm:prSet presAssocID="{AC87AA99-92BC-47DC-954F-CA2CEDFE3D12}" presName="parentText" presStyleLbl="alignNode1" presStyleIdx="2" presStyleCnt="3">
        <dgm:presLayoutVars>
          <dgm:chMax val="1"/>
          <dgm:bulletEnabled val="1"/>
        </dgm:presLayoutVars>
      </dgm:prSet>
      <dgm:spPr/>
      <dgm:t>
        <a:bodyPr/>
        <a:lstStyle/>
        <a:p>
          <a:endParaRPr lang="es-MX"/>
        </a:p>
      </dgm:t>
    </dgm:pt>
    <dgm:pt modelId="{02FD5027-3F4A-4562-9126-DA478B008AD1}" type="pres">
      <dgm:prSet presAssocID="{AC87AA99-92BC-47DC-954F-CA2CEDFE3D12}" presName="descendantText" presStyleLbl="alignAcc1" presStyleIdx="2" presStyleCnt="3" custScaleY="189197">
        <dgm:presLayoutVars>
          <dgm:bulletEnabled val="1"/>
        </dgm:presLayoutVars>
      </dgm:prSet>
      <dgm:spPr/>
      <dgm:t>
        <a:bodyPr/>
        <a:lstStyle/>
        <a:p>
          <a:endParaRPr lang="es-MX"/>
        </a:p>
      </dgm:t>
    </dgm:pt>
  </dgm:ptLst>
  <dgm:cxnLst>
    <dgm:cxn modelId="{6857285B-7C7D-4D72-AEF3-928BFAA991DA}" type="presOf" srcId="{E6809103-D932-41F3-855C-E566715BD334}" destId="{2D72091F-9D43-43E0-BAB7-AB7B795AFE5E}" srcOrd="0" destOrd="0" presId="urn:microsoft.com/office/officeart/2005/8/layout/chevron2"/>
    <dgm:cxn modelId="{E3BBE210-FD39-4058-9E32-65C0110F0BBE}" type="presOf" srcId="{9E58555D-0737-4C09-964B-6EE9F4538664}" destId="{5B54A8A0-98E9-4D48-AF5C-C307738F4692}" srcOrd="0" destOrd="0" presId="urn:microsoft.com/office/officeart/2005/8/layout/chevron2"/>
    <dgm:cxn modelId="{948CE3B7-5374-4329-A936-92387D2FEAF5}" type="presOf" srcId="{3568DFFB-D966-45F2-8A67-F5B3813919EA}" destId="{36CB53CF-1B14-4963-B6F8-288EB5CEF2F9}" srcOrd="0" destOrd="0" presId="urn:microsoft.com/office/officeart/2005/8/layout/chevron2"/>
    <dgm:cxn modelId="{CEC92E5A-758E-4414-B125-59528D3C58BC}" type="presOf" srcId="{4952676A-A4FB-444A-A8F3-E32026DD93A3}" destId="{7467762E-2E3C-41B5-98CE-86839598DFE2}" srcOrd="0" destOrd="0" presId="urn:microsoft.com/office/officeart/2005/8/layout/chevron2"/>
    <dgm:cxn modelId="{BE51DC68-F5C3-4727-9ADF-86EAE119B7BC}" srcId="{AC87AA99-92BC-47DC-954F-CA2CEDFE3D12}" destId="{92AD938F-887C-4559-A70C-FB9A8ED63FB0}" srcOrd="0" destOrd="0" parTransId="{A327283A-C1ED-41B2-A8F0-AFAF5C9FACF4}" sibTransId="{6EAF73A2-6411-4328-8CEB-4CAB92D0CB1E}"/>
    <dgm:cxn modelId="{9DF8DF52-99B9-4765-A202-68D84CC6E560}" type="presOf" srcId="{219C9654-4564-44F8-8107-FC3476388E72}" destId="{02FD5027-3F4A-4562-9126-DA478B008AD1}" srcOrd="0" destOrd="1" presId="urn:microsoft.com/office/officeart/2005/8/layout/chevron2"/>
    <dgm:cxn modelId="{850F94CA-0705-4B21-8C0F-0EB7351DE5C6}" type="presOf" srcId="{92AD938F-887C-4559-A70C-FB9A8ED63FB0}" destId="{02FD5027-3F4A-4562-9126-DA478B008AD1}" srcOrd="0" destOrd="0" presId="urn:microsoft.com/office/officeart/2005/8/layout/chevron2"/>
    <dgm:cxn modelId="{FBAC9202-8426-4135-B71B-CDFE0EC1AF78}" srcId="{3568DFFB-D966-45F2-8A67-F5B3813919EA}" destId="{AC87AA99-92BC-47DC-954F-CA2CEDFE3D12}" srcOrd="2" destOrd="0" parTransId="{A69DD37E-B560-4A20-8259-074B2261D7C0}" sibTransId="{FD62AC3E-463D-4C65-A1B7-8897BEC7C4EB}"/>
    <dgm:cxn modelId="{D43013EA-5D5B-47B5-8761-8F90CC402EBF}" type="presOf" srcId="{630B7AF7-D88F-4ACA-91BF-2802FC91E619}" destId="{C8C9FC0D-6B75-4D89-BF89-B8E4B60AAACE}" srcOrd="0" destOrd="0" presId="urn:microsoft.com/office/officeart/2005/8/layout/chevron2"/>
    <dgm:cxn modelId="{55F98EFB-A3D5-42E9-B28C-D598A61DC50C}" srcId="{AC87AA99-92BC-47DC-954F-CA2CEDFE3D12}" destId="{219C9654-4564-44F8-8107-FC3476388E72}" srcOrd="1" destOrd="0" parTransId="{9FC5CDD5-D765-4D37-8BF0-27806F352C54}" sibTransId="{A1A101B0-38F0-4C9D-994B-411A11EB21EE}"/>
    <dgm:cxn modelId="{C0DF58CE-FDD3-4957-8E4D-ED7FFA434E91}" type="presOf" srcId="{AC87AA99-92BC-47DC-954F-CA2CEDFE3D12}" destId="{0DEDBDAB-07A8-4088-9FB8-184068DCD34A}" srcOrd="0" destOrd="0" presId="urn:microsoft.com/office/officeart/2005/8/layout/chevron2"/>
    <dgm:cxn modelId="{3DEFE9CA-CF67-4463-ADF1-F7C3B46A9016}" srcId="{3568DFFB-D966-45F2-8A67-F5B3813919EA}" destId="{4952676A-A4FB-444A-A8F3-E32026DD93A3}" srcOrd="1" destOrd="0" parTransId="{01BC475F-2BF6-4507-98D2-0C4003C1801E}" sibTransId="{B8030A76-6804-4853-829C-98A7CF5A2AEF}"/>
    <dgm:cxn modelId="{DE71464E-BFC3-4DA6-B6C2-368AA601BC96}" srcId="{3568DFFB-D966-45F2-8A67-F5B3813919EA}" destId="{E6809103-D932-41F3-855C-E566715BD334}" srcOrd="0" destOrd="0" parTransId="{AB2964FE-7BB4-4709-A092-49A7D5B09220}" sibTransId="{53BCF5E3-0CCA-4BFD-B8E5-CEE07D751312}"/>
    <dgm:cxn modelId="{19F70F8A-A9AE-4AA0-8801-8CF7AAD03DD8}" srcId="{E6809103-D932-41F3-855C-E566715BD334}" destId="{9E58555D-0737-4C09-964B-6EE9F4538664}" srcOrd="0" destOrd="0" parTransId="{222EAD86-7038-479F-B97D-F27564EDA675}" sibTransId="{FBDA7EDF-63C7-4DEB-B2F9-50C65625EE21}"/>
    <dgm:cxn modelId="{F00B5469-E80F-4EBB-B9C9-D713FCA488C0}" srcId="{4952676A-A4FB-444A-A8F3-E32026DD93A3}" destId="{630B7AF7-D88F-4ACA-91BF-2802FC91E619}" srcOrd="0" destOrd="0" parTransId="{E273A078-FEC8-46C2-B129-9419BDB12F0D}" sibTransId="{886FE5B9-695F-4656-8596-72DA53229E17}"/>
    <dgm:cxn modelId="{CD6C1029-BB8D-4A37-A18B-CF7AFBCCC032}" type="presParOf" srcId="{36CB53CF-1B14-4963-B6F8-288EB5CEF2F9}" destId="{951399F9-5D38-4220-A678-E404F8861830}" srcOrd="0" destOrd="0" presId="urn:microsoft.com/office/officeart/2005/8/layout/chevron2"/>
    <dgm:cxn modelId="{1A8F6106-663F-4A75-AFE0-6866BA7968AF}" type="presParOf" srcId="{951399F9-5D38-4220-A678-E404F8861830}" destId="{2D72091F-9D43-43E0-BAB7-AB7B795AFE5E}" srcOrd="0" destOrd="0" presId="urn:microsoft.com/office/officeart/2005/8/layout/chevron2"/>
    <dgm:cxn modelId="{01A75AB3-D854-4891-A872-1D8178BB28F7}" type="presParOf" srcId="{951399F9-5D38-4220-A678-E404F8861830}" destId="{5B54A8A0-98E9-4D48-AF5C-C307738F4692}" srcOrd="1" destOrd="0" presId="urn:microsoft.com/office/officeart/2005/8/layout/chevron2"/>
    <dgm:cxn modelId="{1707B709-6DC0-42CF-AA35-B3AA5AEB59EE}" type="presParOf" srcId="{36CB53CF-1B14-4963-B6F8-288EB5CEF2F9}" destId="{8D433127-0F06-41EF-A84E-C61B2133E481}" srcOrd="1" destOrd="0" presId="urn:microsoft.com/office/officeart/2005/8/layout/chevron2"/>
    <dgm:cxn modelId="{1371C104-5FD5-41C4-88E6-998059DA35D0}" type="presParOf" srcId="{36CB53CF-1B14-4963-B6F8-288EB5CEF2F9}" destId="{E74C43E4-0A75-4795-8E8B-A50D65B24BD2}" srcOrd="2" destOrd="0" presId="urn:microsoft.com/office/officeart/2005/8/layout/chevron2"/>
    <dgm:cxn modelId="{08681FE5-793C-4409-813E-6089FE40F22D}" type="presParOf" srcId="{E74C43E4-0A75-4795-8E8B-A50D65B24BD2}" destId="{7467762E-2E3C-41B5-98CE-86839598DFE2}" srcOrd="0" destOrd="0" presId="urn:microsoft.com/office/officeart/2005/8/layout/chevron2"/>
    <dgm:cxn modelId="{058C8A00-74B8-4198-8FCD-B57AAF14F77E}" type="presParOf" srcId="{E74C43E4-0A75-4795-8E8B-A50D65B24BD2}" destId="{C8C9FC0D-6B75-4D89-BF89-B8E4B60AAACE}" srcOrd="1" destOrd="0" presId="urn:microsoft.com/office/officeart/2005/8/layout/chevron2"/>
    <dgm:cxn modelId="{78EE5BC4-E5D6-466B-B1DD-3702E8CB8A5A}" type="presParOf" srcId="{36CB53CF-1B14-4963-B6F8-288EB5CEF2F9}" destId="{6AB1880E-0CC4-4518-A95E-1DFD1892728D}" srcOrd="3" destOrd="0" presId="urn:microsoft.com/office/officeart/2005/8/layout/chevron2"/>
    <dgm:cxn modelId="{5E38A266-2804-4026-905E-340FF48A17D9}" type="presParOf" srcId="{36CB53CF-1B14-4963-B6F8-288EB5CEF2F9}" destId="{69EDC7A6-969F-41E1-A2A6-61D5B3E746AB}" srcOrd="4" destOrd="0" presId="urn:microsoft.com/office/officeart/2005/8/layout/chevron2"/>
    <dgm:cxn modelId="{0BE96557-6303-4486-873D-B19633ECCC8A}" type="presParOf" srcId="{69EDC7A6-969F-41E1-A2A6-61D5B3E746AB}" destId="{0DEDBDAB-07A8-4088-9FB8-184068DCD34A}" srcOrd="0" destOrd="0" presId="urn:microsoft.com/office/officeart/2005/8/layout/chevron2"/>
    <dgm:cxn modelId="{73C67020-EDC0-44EB-9A5B-A5CC5A99324C}" type="presParOf" srcId="{69EDC7A6-969F-41E1-A2A6-61D5B3E746AB}" destId="{02FD5027-3F4A-4562-9126-DA478B008AD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3C3A11-4B98-4111-B510-80BC420EF144}" type="doc">
      <dgm:prSet loTypeId="urn:microsoft.com/office/officeart/2005/8/layout/hierarchy3" loCatId="list" qsTypeId="urn:microsoft.com/office/officeart/2005/8/quickstyle/simple1" qsCatId="simple" csTypeId="urn:microsoft.com/office/officeart/2005/8/colors/accent3_1" csCatId="accent3" phldr="1"/>
      <dgm:spPr/>
      <dgm:t>
        <a:bodyPr/>
        <a:lstStyle/>
        <a:p>
          <a:endParaRPr lang="es-ES"/>
        </a:p>
      </dgm:t>
    </dgm:pt>
    <dgm:pt modelId="{23B5BBFA-7374-4BD9-B4E9-8D92483D88C1}">
      <dgm:prSet phldrT="[Texto]"/>
      <dgm:spPr/>
      <dgm:t>
        <a:bodyPr/>
        <a:lstStyle/>
        <a:p>
          <a:r>
            <a:rPr lang="es-ES" dirty="0"/>
            <a:t>Violencia</a:t>
          </a:r>
        </a:p>
      </dgm:t>
    </dgm:pt>
    <dgm:pt modelId="{1FF9D8DB-1FBF-47F7-A794-E379D2427F51}" type="parTrans" cxnId="{CFBD3808-7C7E-4C18-AEF0-265F2FCE847E}">
      <dgm:prSet/>
      <dgm:spPr/>
      <dgm:t>
        <a:bodyPr/>
        <a:lstStyle/>
        <a:p>
          <a:endParaRPr lang="es-ES"/>
        </a:p>
      </dgm:t>
    </dgm:pt>
    <dgm:pt modelId="{9281160D-454B-4C1B-B8B0-3AF12C22F401}" type="sibTrans" cxnId="{CFBD3808-7C7E-4C18-AEF0-265F2FCE847E}">
      <dgm:prSet/>
      <dgm:spPr/>
      <dgm:t>
        <a:bodyPr/>
        <a:lstStyle/>
        <a:p>
          <a:endParaRPr lang="es-ES"/>
        </a:p>
      </dgm:t>
    </dgm:pt>
    <dgm:pt modelId="{A5195970-DA9C-4D0F-B311-B7D5CC247C80}">
      <dgm:prSet phldrT="[Texto]"/>
      <dgm:spPr/>
      <dgm:t>
        <a:bodyPr/>
        <a:lstStyle/>
        <a:p>
          <a:pPr algn="l" rtl="0"/>
          <a:r>
            <a:rPr lang="es-AR" b="0" dirty="0"/>
            <a:t>Son</a:t>
          </a:r>
          <a:r>
            <a:rPr lang="es-AR" b="1" dirty="0"/>
            <a:t> </a:t>
          </a:r>
          <a:r>
            <a:rPr lang="es-ES" dirty="0"/>
            <a:t>las acciones que una persona o un grupo ejerce sobre otra para molestarla, dañarla, someterla o para obligarla a hacer lo que no quiere. La violencia es aprendida y evitable. </a:t>
          </a:r>
        </a:p>
      </dgm:t>
    </dgm:pt>
    <dgm:pt modelId="{64876D73-5026-4FC1-A22A-2EC42DBF60D6}" type="parTrans" cxnId="{12798BD1-8EDB-49EB-9F82-3AD05D435EFB}">
      <dgm:prSet/>
      <dgm:spPr/>
      <dgm:t>
        <a:bodyPr/>
        <a:lstStyle/>
        <a:p>
          <a:endParaRPr lang="es-ES"/>
        </a:p>
      </dgm:t>
    </dgm:pt>
    <dgm:pt modelId="{C1104300-6B5F-48A7-958C-4CAC8E4C629E}" type="sibTrans" cxnId="{12798BD1-8EDB-49EB-9F82-3AD05D435EFB}">
      <dgm:prSet/>
      <dgm:spPr/>
      <dgm:t>
        <a:bodyPr/>
        <a:lstStyle/>
        <a:p>
          <a:endParaRPr lang="es-ES"/>
        </a:p>
      </dgm:t>
    </dgm:pt>
    <dgm:pt modelId="{9222CFBB-126D-4D1A-A57B-26193477F7B8}" type="pres">
      <dgm:prSet presAssocID="{1F3C3A11-4B98-4111-B510-80BC420EF144}" presName="diagram" presStyleCnt="0">
        <dgm:presLayoutVars>
          <dgm:chPref val="1"/>
          <dgm:dir/>
          <dgm:animOne val="branch"/>
          <dgm:animLvl val="lvl"/>
          <dgm:resizeHandles/>
        </dgm:presLayoutVars>
      </dgm:prSet>
      <dgm:spPr/>
      <dgm:t>
        <a:bodyPr/>
        <a:lstStyle/>
        <a:p>
          <a:endParaRPr lang="es-MX"/>
        </a:p>
      </dgm:t>
    </dgm:pt>
    <dgm:pt modelId="{90285E89-AF62-49C0-8862-DDC60B17C388}" type="pres">
      <dgm:prSet presAssocID="{23B5BBFA-7374-4BD9-B4E9-8D92483D88C1}" presName="root" presStyleCnt="0"/>
      <dgm:spPr/>
    </dgm:pt>
    <dgm:pt modelId="{C69E7B79-3ED3-4186-9DFD-CC9AEA375EA8}" type="pres">
      <dgm:prSet presAssocID="{23B5BBFA-7374-4BD9-B4E9-8D92483D88C1}" presName="rootComposite" presStyleCnt="0"/>
      <dgm:spPr/>
    </dgm:pt>
    <dgm:pt modelId="{F04C6A4D-97EF-4B5A-A5E4-6DA7FE4B00A1}" type="pres">
      <dgm:prSet presAssocID="{23B5BBFA-7374-4BD9-B4E9-8D92483D88C1}" presName="rootText" presStyleLbl="node1" presStyleIdx="0" presStyleCnt="1" custScaleY="43059" custLinFactX="-392" custLinFactNeighborX="-100000" custLinFactNeighborY="1405"/>
      <dgm:spPr/>
      <dgm:t>
        <a:bodyPr/>
        <a:lstStyle/>
        <a:p>
          <a:endParaRPr lang="es-MX"/>
        </a:p>
      </dgm:t>
    </dgm:pt>
    <dgm:pt modelId="{8586B48D-2AA4-4AE3-BD73-6919170BCA6C}" type="pres">
      <dgm:prSet presAssocID="{23B5BBFA-7374-4BD9-B4E9-8D92483D88C1}" presName="rootConnector" presStyleLbl="node1" presStyleIdx="0" presStyleCnt="1"/>
      <dgm:spPr/>
      <dgm:t>
        <a:bodyPr/>
        <a:lstStyle/>
        <a:p>
          <a:endParaRPr lang="es-MX"/>
        </a:p>
      </dgm:t>
    </dgm:pt>
    <dgm:pt modelId="{19D4C580-2DFA-4713-96EF-A8BC4A9DFB04}" type="pres">
      <dgm:prSet presAssocID="{23B5BBFA-7374-4BD9-B4E9-8D92483D88C1}" presName="childShape" presStyleCnt="0"/>
      <dgm:spPr/>
    </dgm:pt>
    <dgm:pt modelId="{487F206C-A02D-4945-8F34-B7751A12C6B1}" type="pres">
      <dgm:prSet presAssocID="{64876D73-5026-4FC1-A22A-2EC42DBF60D6}" presName="Name13" presStyleLbl="parChTrans1D2" presStyleIdx="0" presStyleCnt="1"/>
      <dgm:spPr/>
      <dgm:t>
        <a:bodyPr/>
        <a:lstStyle/>
        <a:p>
          <a:endParaRPr lang="es-MX"/>
        </a:p>
      </dgm:t>
    </dgm:pt>
    <dgm:pt modelId="{35BB4F12-4CA8-4841-966B-9A84C558A6BE}" type="pres">
      <dgm:prSet presAssocID="{A5195970-DA9C-4D0F-B311-B7D5CC247C80}" presName="childText" presStyleLbl="bgAcc1" presStyleIdx="0" presStyleCnt="1" custScaleY="129109">
        <dgm:presLayoutVars>
          <dgm:bulletEnabled val="1"/>
        </dgm:presLayoutVars>
      </dgm:prSet>
      <dgm:spPr/>
      <dgm:t>
        <a:bodyPr/>
        <a:lstStyle/>
        <a:p>
          <a:endParaRPr lang="es-MX"/>
        </a:p>
      </dgm:t>
    </dgm:pt>
  </dgm:ptLst>
  <dgm:cxnLst>
    <dgm:cxn modelId="{E27295DB-EAC6-4DAC-85CC-7071C8210B24}" type="presOf" srcId="{64876D73-5026-4FC1-A22A-2EC42DBF60D6}" destId="{487F206C-A02D-4945-8F34-B7751A12C6B1}" srcOrd="0" destOrd="0" presId="urn:microsoft.com/office/officeart/2005/8/layout/hierarchy3"/>
    <dgm:cxn modelId="{525FFE49-3603-4FDA-9615-A7E5BF7660CD}" type="presOf" srcId="{23B5BBFA-7374-4BD9-B4E9-8D92483D88C1}" destId="{F04C6A4D-97EF-4B5A-A5E4-6DA7FE4B00A1}" srcOrd="0" destOrd="0" presId="urn:microsoft.com/office/officeart/2005/8/layout/hierarchy3"/>
    <dgm:cxn modelId="{83DDAA4C-27C3-49CB-A776-69985CBF43B4}" type="presOf" srcId="{23B5BBFA-7374-4BD9-B4E9-8D92483D88C1}" destId="{8586B48D-2AA4-4AE3-BD73-6919170BCA6C}" srcOrd="1" destOrd="0" presId="urn:microsoft.com/office/officeart/2005/8/layout/hierarchy3"/>
    <dgm:cxn modelId="{CFBD3808-7C7E-4C18-AEF0-265F2FCE847E}" srcId="{1F3C3A11-4B98-4111-B510-80BC420EF144}" destId="{23B5BBFA-7374-4BD9-B4E9-8D92483D88C1}" srcOrd="0" destOrd="0" parTransId="{1FF9D8DB-1FBF-47F7-A794-E379D2427F51}" sibTransId="{9281160D-454B-4C1B-B8B0-3AF12C22F401}"/>
    <dgm:cxn modelId="{29C2CDB8-5359-4F11-8E51-6D64FCD289A6}" type="presOf" srcId="{1F3C3A11-4B98-4111-B510-80BC420EF144}" destId="{9222CFBB-126D-4D1A-A57B-26193477F7B8}" srcOrd="0" destOrd="0" presId="urn:microsoft.com/office/officeart/2005/8/layout/hierarchy3"/>
    <dgm:cxn modelId="{B7AA9AC2-2E0D-4C5E-81FB-9E3D2E77CF6B}" type="presOf" srcId="{A5195970-DA9C-4D0F-B311-B7D5CC247C80}" destId="{35BB4F12-4CA8-4841-966B-9A84C558A6BE}" srcOrd="0" destOrd="0" presId="urn:microsoft.com/office/officeart/2005/8/layout/hierarchy3"/>
    <dgm:cxn modelId="{12798BD1-8EDB-49EB-9F82-3AD05D435EFB}" srcId="{23B5BBFA-7374-4BD9-B4E9-8D92483D88C1}" destId="{A5195970-DA9C-4D0F-B311-B7D5CC247C80}" srcOrd="0" destOrd="0" parTransId="{64876D73-5026-4FC1-A22A-2EC42DBF60D6}" sibTransId="{C1104300-6B5F-48A7-958C-4CAC8E4C629E}"/>
    <dgm:cxn modelId="{09AF6052-9623-43D5-B1B7-76AD0B46D259}" type="presParOf" srcId="{9222CFBB-126D-4D1A-A57B-26193477F7B8}" destId="{90285E89-AF62-49C0-8862-DDC60B17C388}" srcOrd="0" destOrd="0" presId="urn:microsoft.com/office/officeart/2005/8/layout/hierarchy3"/>
    <dgm:cxn modelId="{C9516386-002D-482C-BED6-8040FF856A1C}" type="presParOf" srcId="{90285E89-AF62-49C0-8862-DDC60B17C388}" destId="{C69E7B79-3ED3-4186-9DFD-CC9AEA375EA8}" srcOrd="0" destOrd="0" presId="urn:microsoft.com/office/officeart/2005/8/layout/hierarchy3"/>
    <dgm:cxn modelId="{9A8E69C2-D1AE-4985-87F1-43A3A7D0DBE6}" type="presParOf" srcId="{C69E7B79-3ED3-4186-9DFD-CC9AEA375EA8}" destId="{F04C6A4D-97EF-4B5A-A5E4-6DA7FE4B00A1}" srcOrd="0" destOrd="0" presId="urn:microsoft.com/office/officeart/2005/8/layout/hierarchy3"/>
    <dgm:cxn modelId="{0BA0AB58-20C2-4047-9A3F-C1B403F4FA5F}" type="presParOf" srcId="{C69E7B79-3ED3-4186-9DFD-CC9AEA375EA8}" destId="{8586B48D-2AA4-4AE3-BD73-6919170BCA6C}" srcOrd="1" destOrd="0" presId="urn:microsoft.com/office/officeart/2005/8/layout/hierarchy3"/>
    <dgm:cxn modelId="{878E5D56-AF3D-4588-A15F-6706EF2289A5}" type="presParOf" srcId="{90285E89-AF62-49C0-8862-DDC60B17C388}" destId="{19D4C580-2DFA-4713-96EF-A8BC4A9DFB04}" srcOrd="1" destOrd="0" presId="urn:microsoft.com/office/officeart/2005/8/layout/hierarchy3"/>
    <dgm:cxn modelId="{DBCC62E4-17E9-4163-AA98-A813AA1C9FEF}" type="presParOf" srcId="{19D4C580-2DFA-4713-96EF-A8BC4A9DFB04}" destId="{487F206C-A02D-4945-8F34-B7751A12C6B1}" srcOrd="0" destOrd="0" presId="urn:microsoft.com/office/officeart/2005/8/layout/hierarchy3"/>
    <dgm:cxn modelId="{F68F6EC4-20E5-4408-A62F-895580638388}" type="presParOf" srcId="{19D4C580-2DFA-4713-96EF-A8BC4A9DFB04}" destId="{35BB4F12-4CA8-4841-966B-9A84C558A6BE}"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E6F5A-224B-42E0-BB04-79A12647D5E0}">
      <dsp:nvSpPr>
        <dsp:cNvPr id="0" name=""/>
        <dsp:cNvSpPr/>
      </dsp:nvSpPr>
      <dsp:spPr>
        <a:xfrm>
          <a:off x="989763" y="0"/>
          <a:ext cx="7021473" cy="438842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C4209-339A-4E66-AD95-32599106402E}">
      <dsp:nvSpPr>
        <dsp:cNvPr id="0" name=""/>
        <dsp:cNvSpPr/>
      </dsp:nvSpPr>
      <dsp:spPr>
        <a:xfrm>
          <a:off x="1881490" y="3028888"/>
          <a:ext cx="182558" cy="1825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C4AC39-7167-405D-B8AF-6AE00C9ED489}">
      <dsp:nvSpPr>
        <dsp:cNvPr id="0" name=""/>
        <dsp:cNvSpPr/>
      </dsp:nvSpPr>
      <dsp:spPr>
        <a:xfrm>
          <a:off x="1972769" y="3120167"/>
          <a:ext cx="1636003" cy="1268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34" tIns="0" rIns="0" bIns="0" numCol="1" spcCol="1270" anchor="t" anchorCtr="0">
          <a:noAutofit/>
        </a:bodyPr>
        <a:lstStyle/>
        <a:p>
          <a:pPr lvl="0" algn="l" defTabSz="933450">
            <a:lnSpc>
              <a:spcPct val="90000"/>
            </a:lnSpc>
            <a:spcBef>
              <a:spcPct val="0"/>
            </a:spcBef>
            <a:spcAft>
              <a:spcPct val="35000"/>
            </a:spcAft>
          </a:pPr>
          <a:r>
            <a:rPr lang="es-ES" sz="2100" kern="1200" dirty="0"/>
            <a:t>Convivencia </a:t>
          </a:r>
          <a:r>
            <a:rPr lang="es-ES" sz="2100" kern="1200" dirty="0" err="1"/>
            <a:t>anómica</a:t>
          </a:r>
          <a:r>
            <a:rPr lang="es-ES" sz="2100" kern="1200" dirty="0"/>
            <a:t> y violenta </a:t>
          </a:r>
        </a:p>
      </dsp:txBody>
      <dsp:txXfrm>
        <a:off x="1972769" y="3120167"/>
        <a:ext cx="1636003" cy="1268253"/>
      </dsp:txXfrm>
    </dsp:sp>
    <dsp:sp modelId="{CC92631E-BC4F-4D00-AA82-17E12D1F2376}">
      <dsp:nvSpPr>
        <dsp:cNvPr id="0" name=""/>
        <dsp:cNvSpPr/>
      </dsp:nvSpPr>
      <dsp:spPr>
        <a:xfrm>
          <a:off x="3492918" y="1836115"/>
          <a:ext cx="330009" cy="3300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4DB151-0CF0-41C4-ABB8-D2671F5413E2}">
      <dsp:nvSpPr>
        <dsp:cNvPr id="0" name=""/>
        <dsp:cNvSpPr/>
      </dsp:nvSpPr>
      <dsp:spPr>
        <a:xfrm>
          <a:off x="3657923" y="2001119"/>
          <a:ext cx="1685153" cy="238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865" tIns="0" rIns="0" bIns="0" numCol="1" spcCol="1270" anchor="t" anchorCtr="0">
          <a:noAutofit/>
        </a:bodyPr>
        <a:lstStyle/>
        <a:p>
          <a:pPr lvl="0" algn="l" defTabSz="933450">
            <a:lnSpc>
              <a:spcPct val="90000"/>
            </a:lnSpc>
            <a:spcBef>
              <a:spcPct val="0"/>
            </a:spcBef>
            <a:spcAft>
              <a:spcPct val="35000"/>
            </a:spcAft>
          </a:pPr>
          <a:r>
            <a:rPr lang="es-ES" sz="2100" kern="1200" dirty="0"/>
            <a:t>Coexistencia pacífica</a:t>
          </a:r>
        </a:p>
      </dsp:txBody>
      <dsp:txXfrm>
        <a:off x="3657923" y="2001119"/>
        <a:ext cx="1685153" cy="2387301"/>
      </dsp:txXfrm>
    </dsp:sp>
    <dsp:sp modelId="{27AB1A84-64D0-485F-A824-DBA9C5164E6B}">
      <dsp:nvSpPr>
        <dsp:cNvPr id="0" name=""/>
        <dsp:cNvSpPr/>
      </dsp:nvSpPr>
      <dsp:spPr>
        <a:xfrm>
          <a:off x="5430845" y="1110270"/>
          <a:ext cx="456395" cy="4563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2D135C-DB24-4C54-AC8D-A5F6FA181B14}">
      <dsp:nvSpPr>
        <dsp:cNvPr id="0" name=""/>
        <dsp:cNvSpPr/>
      </dsp:nvSpPr>
      <dsp:spPr>
        <a:xfrm>
          <a:off x="5659043" y="1338468"/>
          <a:ext cx="1685153" cy="3049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35" tIns="0" rIns="0" bIns="0" numCol="1" spcCol="1270" anchor="t" anchorCtr="0">
          <a:noAutofit/>
        </a:bodyPr>
        <a:lstStyle/>
        <a:p>
          <a:pPr lvl="0" algn="l" defTabSz="933450">
            <a:lnSpc>
              <a:spcPct val="90000"/>
            </a:lnSpc>
            <a:spcBef>
              <a:spcPct val="0"/>
            </a:spcBef>
            <a:spcAft>
              <a:spcPct val="35000"/>
            </a:spcAft>
          </a:pPr>
          <a:r>
            <a:rPr lang="es-ES" sz="2100" kern="1200" dirty="0"/>
            <a:t>Convivencia democrática, inclusiva y pacífica</a:t>
          </a:r>
        </a:p>
      </dsp:txBody>
      <dsp:txXfrm>
        <a:off x="5659043" y="1338468"/>
        <a:ext cx="1685153" cy="30499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BA5EC-5296-4142-B613-F5232321BAA9}">
      <dsp:nvSpPr>
        <dsp:cNvPr id="0" name=""/>
        <dsp:cNvSpPr/>
      </dsp:nvSpPr>
      <dsp:spPr>
        <a:xfrm>
          <a:off x="0" y="576617"/>
          <a:ext cx="7512496" cy="31941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3053" tIns="541528" rIns="583053" bIns="184912" numCol="1" spcCol="1270" anchor="t" anchorCtr="0">
          <a:noAutofit/>
        </a:bodyPr>
        <a:lstStyle/>
        <a:p>
          <a:pPr marL="228600" lvl="1" indent="-228600" algn="l" defTabSz="1155700">
            <a:lnSpc>
              <a:spcPct val="90000"/>
            </a:lnSpc>
            <a:spcBef>
              <a:spcPct val="0"/>
            </a:spcBef>
            <a:spcAft>
              <a:spcPct val="15000"/>
            </a:spcAft>
            <a:buChar char="••"/>
          </a:pPr>
          <a:r>
            <a:rPr lang="es-MX" sz="2600" kern="1200" dirty="0">
              <a:latin typeface="+mj-lt"/>
            </a:rPr>
            <a:t>Incivilidades y Teoría del fantasma</a:t>
          </a:r>
        </a:p>
        <a:p>
          <a:pPr marL="228600" lvl="1" indent="-228600" algn="l" defTabSz="1155700">
            <a:lnSpc>
              <a:spcPct val="90000"/>
            </a:lnSpc>
            <a:spcBef>
              <a:spcPct val="0"/>
            </a:spcBef>
            <a:spcAft>
              <a:spcPct val="15000"/>
            </a:spcAft>
            <a:buChar char="••"/>
          </a:pPr>
          <a:r>
            <a:rPr lang="es-MX" sz="2600" kern="1200" dirty="0">
              <a:latin typeface="+mj-lt"/>
            </a:rPr>
            <a:t>Enfoque de la desviación y de tolerancia cero</a:t>
          </a:r>
        </a:p>
        <a:p>
          <a:pPr marL="228600" lvl="1" indent="-228600" algn="l" defTabSz="1155700">
            <a:lnSpc>
              <a:spcPct val="90000"/>
            </a:lnSpc>
            <a:spcBef>
              <a:spcPct val="0"/>
            </a:spcBef>
            <a:spcAft>
              <a:spcPct val="15000"/>
            </a:spcAft>
            <a:buChar char="••"/>
          </a:pPr>
          <a:r>
            <a:rPr lang="es-MX" sz="2600" kern="1200" dirty="0">
              <a:latin typeface="+mj-lt"/>
            </a:rPr>
            <a:t>Violencia sistémica y violencia simbólica</a:t>
          </a:r>
        </a:p>
        <a:p>
          <a:pPr marL="228600" lvl="1" indent="-228600" algn="l" defTabSz="1155700">
            <a:lnSpc>
              <a:spcPct val="90000"/>
            </a:lnSpc>
            <a:spcBef>
              <a:spcPct val="0"/>
            </a:spcBef>
            <a:spcAft>
              <a:spcPct val="15000"/>
            </a:spcAft>
            <a:buChar char="••"/>
          </a:pPr>
          <a:r>
            <a:rPr lang="es-MX" sz="2600" kern="1200" dirty="0">
              <a:latin typeface="+mj-lt"/>
            </a:rPr>
            <a:t>Enfoques ecológicos (riesgo - protección y enfoques </a:t>
          </a:r>
          <a:r>
            <a:rPr lang="es-MX" sz="2600" kern="1200" dirty="0">
              <a:solidFill>
                <a:schemeClr val="tx1"/>
              </a:solidFill>
              <a:latin typeface="+mj-lt"/>
            </a:rPr>
            <a:t>socioeducativos</a:t>
          </a:r>
          <a:r>
            <a:rPr lang="es-MX" sz="2600" kern="1200" dirty="0">
              <a:latin typeface="+mj-lt"/>
            </a:rPr>
            <a:t>)</a:t>
          </a:r>
        </a:p>
        <a:p>
          <a:pPr marL="228600" lvl="1" indent="-228600" algn="l" defTabSz="1155700">
            <a:lnSpc>
              <a:spcPct val="90000"/>
            </a:lnSpc>
            <a:spcBef>
              <a:spcPct val="0"/>
            </a:spcBef>
            <a:spcAft>
              <a:spcPct val="15000"/>
            </a:spcAft>
            <a:buChar char="••"/>
          </a:pPr>
          <a:r>
            <a:rPr lang="es-MX" sz="2600" kern="1200" dirty="0">
              <a:latin typeface="+mj-lt"/>
            </a:rPr>
            <a:t>Psicología positiva</a:t>
          </a:r>
        </a:p>
      </dsp:txBody>
      <dsp:txXfrm>
        <a:off x="0" y="576617"/>
        <a:ext cx="7512496" cy="3194100"/>
      </dsp:txXfrm>
    </dsp:sp>
    <dsp:sp modelId="{159E375B-F01D-405D-AD74-6E7564F4CDDC}">
      <dsp:nvSpPr>
        <dsp:cNvPr id="0" name=""/>
        <dsp:cNvSpPr/>
      </dsp:nvSpPr>
      <dsp:spPr>
        <a:xfrm>
          <a:off x="647795" y="173877"/>
          <a:ext cx="5258747"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68" tIns="0" rIns="198768" bIns="0" numCol="1" spcCol="1270" anchor="ctr" anchorCtr="0">
          <a:noAutofit/>
        </a:bodyPr>
        <a:lstStyle/>
        <a:p>
          <a:pPr lvl="0" algn="l" defTabSz="1155700">
            <a:lnSpc>
              <a:spcPct val="90000"/>
            </a:lnSpc>
            <a:spcBef>
              <a:spcPct val="0"/>
            </a:spcBef>
            <a:spcAft>
              <a:spcPct val="35000"/>
            </a:spcAft>
          </a:pPr>
          <a:r>
            <a:rPr lang="es-MX" sz="2600" kern="1200" dirty="0">
              <a:latin typeface="Soberana Sans"/>
            </a:rPr>
            <a:t>Enfoques teóricos</a:t>
          </a:r>
        </a:p>
      </dsp:txBody>
      <dsp:txXfrm>
        <a:off x="685262" y="211344"/>
        <a:ext cx="5183813" cy="692586"/>
      </dsp:txXfrm>
    </dsp:sp>
    <dsp:sp modelId="{44396C3C-8FDE-4465-BB91-1109EBB45F83}">
      <dsp:nvSpPr>
        <dsp:cNvPr id="0" name=""/>
        <dsp:cNvSpPr/>
      </dsp:nvSpPr>
      <dsp:spPr>
        <a:xfrm>
          <a:off x="0" y="4294878"/>
          <a:ext cx="7512496" cy="1965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3053" tIns="541528" rIns="583053" bIns="184912" numCol="1" spcCol="1270" anchor="t" anchorCtr="0">
          <a:noAutofit/>
        </a:bodyPr>
        <a:lstStyle/>
        <a:p>
          <a:pPr marL="228600" lvl="1" indent="-228600" algn="l" defTabSz="1155700">
            <a:lnSpc>
              <a:spcPct val="90000"/>
            </a:lnSpc>
            <a:spcBef>
              <a:spcPct val="0"/>
            </a:spcBef>
            <a:spcAft>
              <a:spcPct val="15000"/>
            </a:spcAft>
            <a:buChar char="••"/>
          </a:pPr>
          <a:r>
            <a:rPr lang="es-MX" sz="2600" b="1" kern="1200" dirty="0">
              <a:latin typeface="+mj-lt"/>
            </a:rPr>
            <a:t>Desde la salud mental</a:t>
          </a:r>
          <a:endParaRPr lang="es-MX" sz="2600" kern="1200" dirty="0">
            <a:latin typeface="+mj-lt"/>
          </a:endParaRPr>
        </a:p>
        <a:p>
          <a:pPr marL="228600" lvl="1" indent="-228600" algn="l" defTabSz="1155700">
            <a:lnSpc>
              <a:spcPct val="90000"/>
            </a:lnSpc>
            <a:spcBef>
              <a:spcPct val="0"/>
            </a:spcBef>
            <a:spcAft>
              <a:spcPct val="15000"/>
            </a:spcAft>
            <a:buChar char="••"/>
          </a:pPr>
          <a:r>
            <a:rPr lang="es-MX" sz="2600" b="1" kern="1200" dirty="0">
              <a:latin typeface="+mj-lt"/>
            </a:rPr>
            <a:t>Desde la psicología y la psiquiatría</a:t>
          </a:r>
          <a:endParaRPr lang="es-MX" sz="2600" kern="1200" dirty="0">
            <a:latin typeface="+mj-lt"/>
          </a:endParaRPr>
        </a:p>
        <a:p>
          <a:pPr marL="228600" lvl="1" indent="-228600" algn="l" defTabSz="1155700">
            <a:lnSpc>
              <a:spcPct val="90000"/>
            </a:lnSpc>
            <a:spcBef>
              <a:spcPct val="0"/>
            </a:spcBef>
            <a:spcAft>
              <a:spcPct val="15000"/>
            </a:spcAft>
            <a:buChar char="••"/>
          </a:pPr>
          <a:r>
            <a:rPr lang="es-MX" sz="2600" b="1" kern="1200" dirty="0">
              <a:latin typeface="+mj-lt"/>
            </a:rPr>
            <a:t>Desde la antropología</a:t>
          </a:r>
          <a:endParaRPr lang="es-MX" sz="2600" kern="1200" dirty="0">
            <a:latin typeface="+mj-lt"/>
          </a:endParaRPr>
        </a:p>
      </dsp:txBody>
      <dsp:txXfrm>
        <a:off x="0" y="4294878"/>
        <a:ext cx="7512496" cy="1965600"/>
      </dsp:txXfrm>
    </dsp:sp>
    <dsp:sp modelId="{281A7EAC-2925-4EB7-990C-C7E9F012793B}">
      <dsp:nvSpPr>
        <dsp:cNvPr id="0" name=""/>
        <dsp:cNvSpPr/>
      </dsp:nvSpPr>
      <dsp:spPr>
        <a:xfrm>
          <a:off x="375624" y="3911118"/>
          <a:ext cx="5258747" cy="7675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768" tIns="0" rIns="198768" bIns="0" numCol="1" spcCol="1270" anchor="ctr" anchorCtr="0">
          <a:noAutofit/>
        </a:bodyPr>
        <a:lstStyle/>
        <a:p>
          <a:pPr lvl="0" algn="l" defTabSz="1155700">
            <a:lnSpc>
              <a:spcPct val="90000"/>
            </a:lnSpc>
            <a:spcBef>
              <a:spcPct val="0"/>
            </a:spcBef>
            <a:spcAft>
              <a:spcPct val="35000"/>
            </a:spcAft>
          </a:pPr>
          <a:r>
            <a:rPr lang="es-MX" sz="2600" kern="1200">
              <a:latin typeface="+mj-lt"/>
            </a:rPr>
            <a:t>Perspectivas de análisis</a:t>
          </a:r>
          <a:endParaRPr lang="es-MX" sz="2600" kern="1200" dirty="0">
            <a:latin typeface="+mj-lt"/>
          </a:endParaRPr>
        </a:p>
      </dsp:txBody>
      <dsp:txXfrm>
        <a:off x="413091" y="3948585"/>
        <a:ext cx="5183813"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C5866-EF19-4618-8654-BBF20E51D70D}">
      <dsp:nvSpPr>
        <dsp:cNvPr id="0" name=""/>
        <dsp:cNvSpPr/>
      </dsp:nvSpPr>
      <dsp:spPr>
        <a:xfrm>
          <a:off x="4118" y="0"/>
          <a:ext cx="3962102" cy="6429396"/>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MX" sz="3300" kern="1200" dirty="0"/>
            <a:t>Conductas que afectan la convivencia escolar</a:t>
          </a:r>
        </a:p>
      </dsp:txBody>
      <dsp:txXfrm>
        <a:off x="4118" y="0"/>
        <a:ext cx="3962102" cy="1928818"/>
      </dsp:txXfrm>
    </dsp:sp>
    <dsp:sp modelId="{4ACFEA4B-B428-480B-958A-7887E229CD7C}">
      <dsp:nvSpPr>
        <dsp:cNvPr id="0" name=""/>
        <dsp:cNvSpPr/>
      </dsp:nvSpPr>
      <dsp:spPr>
        <a:xfrm>
          <a:off x="400329" y="1928975"/>
          <a:ext cx="3169681" cy="936626"/>
        </a:xfrm>
        <a:prstGeom prst="roundRect">
          <a:avLst>
            <a:gd name="adj" fmla="val 10000"/>
          </a:avLst>
        </a:prstGeom>
        <a:solidFill>
          <a:srgbClr val="3B669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MX" sz="1900" kern="1200" dirty="0"/>
            <a:t>Disrupción o violencia contra las tareas escolares.</a:t>
          </a:r>
        </a:p>
      </dsp:txBody>
      <dsp:txXfrm>
        <a:off x="427762" y="1956408"/>
        <a:ext cx="3114815" cy="881760"/>
      </dsp:txXfrm>
    </dsp:sp>
    <dsp:sp modelId="{6C633647-5CE9-407D-9699-4BFD813B92FC}">
      <dsp:nvSpPr>
        <dsp:cNvPr id="0" name=""/>
        <dsp:cNvSpPr/>
      </dsp:nvSpPr>
      <dsp:spPr>
        <a:xfrm>
          <a:off x="400329" y="3009698"/>
          <a:ext cx="3169681" cy="936626"/>
        </a:xfrm>
        <a:prstGeom prst="roundRect">
          <a:avLst>
            <a:gd name="adj" fmla="val 10000"/>
          </a:avLst>
        </a:prstGeom>
        <a:solidFill>
          <a:srgbClr val="3B669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MX" sz="1900" kern="1200" dirty="0"/>
            <a:t>Vandalismo o violencia contra las pertenencias.</a:t>
          </a:r>
        </a:p>
      </dsp:txBody>
      <dsp:txXfrm>
        <a:off x="427762" y="3037131"/>
        <a:ext cx="3114815" cy="881760"/>
      </dsp:txXfrm>
    </dsp:sp>
    <dsp:sp modelId="{186EB79A-FE11-4185-AA3B-68DC5D24FA18}">
      <dsp:nvSpPr>
        <dsp:cNvPr id="0" name=""/>
        <dsp:cNvSpPr/>
      </dsp:nvSpPr>
      <dsp:spPr>
        <a:xfrm>
          <a:off x="400329" y="4090420"/>
          <a:ext cx="3169681" cy="936626"/>
        </a:xfrm>
        <a:prstGeom prst="roundRect">
          <a:avLst>
            <a:gd name="adj" fmla="val 10000"/>
          </a:avLst>
        </a:prstGeom>
        <a:solidFill>
          <a:srgbClr val="3B669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MX" sz="1900" kern="1200" dirty="0"/>
            <a:t>Indisciplina o violencia contra las normas de la escuela.</a:t>
          </a:r>
        </a:p>
      </dsp:txBody>
      <dsp:txXfrm>
        <a:off x="427762" y="4117853"/>
        <a:ext cx="3114815" cy="881760"/>
      </dsp:txXfrm>
    </dsp:sp>
    <dsp:sp modelId="{CE48CEDA-AAF5-4ECD-9C98-B25814C2CCCA}">
      <dsp:nvSpPr>
        <dsp:cNvPr id="0" name=""/>
        <dsp:cNvSpPr/>
      </dsp:nvSpPr>
      <dsp:spPr>
        <a:xfrm>
          <a:off x="400329" y="5171143"/>
          <a:ext cx="3169681" cy="93662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MX" sz="1900" kern="1200" dirty="0"/>
            <a:t>Participación de miembros de la comunidad escolar en actividades delictivas</a:t>
          </a:r>
        </a:p>
      </dsp:txBody>
      <dsp:txXfrm>
        <a:off x="427762" y="5198576"/>
        <a:ext cx="3114815" cy="881760"/>
      </dsp:txXfrm>
    </dsp:sp>
    <dsp:sp modelId="{78ECE692-9119-4A57-9757-3FEC996BAA09}">
      <dsp:nvSpPr>
        <dsp:cNvPr id="0" name=""/>
        <dsp:cNvSpPr/>
      </dsp:nvSpPr>
      <dsp:spPr>
        <a:xfrm>
          <a:off x="4263378" y="0"/>
          <a:ext cx="3962102" cy="6429396"/>
        </a:xfrm>
        <a:prstGeom prst="roundRect">
          <a:avLst>
            <a:gd name="adj" fmla="val 10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MX" sz="3300" kern="1200" dirty="0"/>
            <a:t>Violencia entre personas y conductas autodestructivas</a:t>
          </a:r>
        </a:p>
      </dsp:txBody>
      <dsp:txXfrm>
        <a:off x="4263378" y="0"/>
        <a:ext cx="3962102" cy="1928818"/>
      </dsp:txXfrm>
    </dsp:sp>
    <dsp:sp modelId="{CE8E2914-7EDF-4FF0-A64B-07B3BE420106}">
      <dsp:nvSpPr>
        <dsp:cNvPr id="0" name=""/>
        <dsp:cNvSpPr/>
      </dsp:nvSpPr>
      <dsp:spPr>
        <a:xfrm>
          <a:off x="4659589" y="1928975"/>
          <a:ext cx="3169681" cy="936626"/>
        </a:xfrm>
        <a:prstGeom prst="roundRect">
          <a:avLst>
            <a:gd name="adj" fmla="val 10000"/>
          </a:avLst>
        </a:prstGeom>
        <a:solidFill>
          <a:srgbClr val="3B669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MX" sz="1900" b="0" i="1" kern="1200" dirty="0"/>
            <a:t>Bullying</a:t>
          </a:r>
          <a:r>
            <a:rPr lang="es-MX" sz="1900" kern="1200" dirty="0"/>
            <a:t>: acoso y hostigamiento entre compañeros.</a:t>
          </a:r>
        </a:p>
      </dsp:txBody>
      <dsp:txXfrm>
        <a:off x="4687022" y="1956408"/>
        <a:ext cx="3114815" cy="881760"/>
      </dsp:txXfrm>
    </dsp:sp>
    <dsp:sp modelId="{B4215C84-C2B8-48A7-9F7F-8FAEAE29A2E4}">
      <dsp:nvSpPr>
        <dsp:cNvPr id="0" name=""/>
        <dsp:cNvSpPr/>
      </dsp:nvSpPr>
      <dsp:spPr>
        <a:xfrm>
          <a:off x="4659589" y="3009698"/>
          <a:ext cx="3169681" cy="936626"/>
        </a:xfrm>
        <a:prstGeom prst="roundRect">
          <a:avLst>
            <a:gd name="adj" fmla="val 10000"/>
          </a:avLst>
        </a:prstGeom>
        <a:solidFill>
          <a:srgbClr val="3B669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MX" sz="1900" kern="1200" dirty="0"/>
            <a:t>Violencia entre alumnos.</a:t>
          </a:r>
        </a:p>
      </dsp:txBody>
      <dsp:txXfrm>
        <a:off x="4687022" y="3037131"/>
        <a:ext cx="3114815" cy="881760"/>
      </dsp:txXfrm>
    </dsp:sp>
    <dsp:sp modelId="{562FDC43-6FEB-4166-8A47-9CAAFBBEF53C}">
      <dsp:nvSpPr>
        <dsp:cNvPr id="0" name=""/>
        <dsp:cNvSpPr/>
      </dsp:nvSpPr>
      <dsp:spPr>
        <a:xfrm>
          <a:off x="4659589" y="4090420"/>
          <a:ext cx="3169681" cy="936626"/>
        </a:xfrm>
        <a:prstGeom prst="roundRect">
          <a:avLst>
            <a:gd name="adj" fmla="val 10000"/>
          </a:avLst>
        </a:prstGeom>
        <a:solidFill>
          <a:srgbClr val="3B669B"/>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MX" sz="1900" kern="1200" dirty="0"/>
            <a:t>Entre alumnos y el personal.</a:t>
          </a:r>
        </a:p>
      </dsp:txBody>
      <dsp:txXfrm>
        <a:off x="4687022" y="4117853"/>
        <a:ext cx="3114815" cy="881760"/>
      </dsp:txXfrm>
    </dsp:sp>
    <dsp:sp modelId="{6CF84256-E06E-4561-BF6F-BEEEE328AA7E}">
      <dsp:nvSpPr>
        <dsp:cNvPr id="0" name=""/>
        <dsp:cNvSpPr/>
      </dsp:nvSpPr>
      <dsp:spPr>
        <a:xfrm>
          <a:off x="4659589" y="5171143"/>
          <a:ext cx="3169681" cy="93662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MX" sz="1900" kern="1200" dirty="0" err="1"/>
            <a:t>Cutting</a:t>
          </a:r>
          <a:r>
            <a:rPr lang="es-MX" sz="1900" kern="1200" dirty="0"/>
            <a:t>, abuso de sustancias, trastornos alimenticios, ideación suicida</a:t>
          </a:r>
        </a:p>
      </dsp:txBody>
      <dsp:txXfrm>
        <a:off x="4687022" y="5198576"/>
        <a:ext cx="3114815" cy="88176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DF7E95-3BA4-4C3C-8FD3-7EBD1F6209FF}">
      <dsp:nvSpPr>
        <dsp:cNvPr id="0" name=""/>
        <dsp:cNvSpPr/>
      </dsp:nvSpPr>
      <dsp:spPr>
        <a:xfrm>
          <a:off x="3643" y="0"/>
          <a:ext cx="2186162" cy="2594956"/>
        </a:xfrm>
        <a:prstGeom prst="upArrow">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D0B05C-515B-40BF-B0C1-A5399F1924CA}">
      <dsp:nvSpPr>
        <dsp:cNvPr id="0" name=""/>
        <dsp:cNvSpPr/>
      </dsp:nvSpPr>
      <dsp:spPr>
        <a:xfrm>
          <a:off x="2161820" y="265567"/>
          <a:ext cx="4462915" cy="259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ES" sz="1700" kern="1200" dirty="0"/>
            <a:t>Se considera el principal problema de violencia en la escuela</a:t>
          </a:r>
        </a:p>
        <a:p>
          <a:pPr lvl="0" algn="l" defTabSz="755650">
            <a:lnSpc>
              <a:spcPct val="90000"/>
            </a:lnSpc>
            <a:spcBef>
              <a:spcPct val="0"/>
            </a:spcBef>
            <a:spcAft>
              <a:spcPct val="35000"/>
            </a:spcAft>
          </a:pPr>
          <a:r>
            <a:rPr lang="es-MX" sz="1700" kern="1200" dirty="0"/>
            <a:t>Fenómeno grupal, asociado a búsqueda de poder, reconocimiento y prestigio.</a:t>
          </a:r>
        </a:p>
        <a:p>
          <a:pPr lvl="0" algn="l" defTabSz="755650">
            <a:lnSpc>
              <a:spcPct val="90000"/>
            </a:lnSpc>
            <a:spcBef>
              <a:spcPct val="0"/>
            </a:spcBef>
            <a:spcAft>
              <a:spcPct val="35000"/>
            </a:spcAft>
          </a:pPr>
          <a:r>
            <a:rPr lang="es-MX" sz="1700" kern="1200" dirty="0"/>
            <a:t>Vinculación entre tipos de violencia y ambiente (clima escolar, familiar y comunitario).</a:t>
          </a:r>
        </a:p>
        <a:p>
          <a:pPr lvl="0" algn="l" defTabSz="755650">
            <a:lnSpc>
              <a:spcPct val="90000"/>
            </a:lnSpc>
            <a:spcBef>
              <a:spcPct val="0"/>
            </a:spcBef>
            <a:spcAft>
              <a:spcPct val="35000"/>
            </a:spcAft>
          </a:pPr>
          <a:r>
            <a:rPr lang="es-ES" sz="1700" kern="1200" dirty="0"/>
            <a:t>La discriminación es una de sus causas y la exclusión, una de sus consecuencias.</a:t>
          </a:r>
        </a:p>
      </dsp:txBody>
      <dsp:txXfrm>
        <a:off x="2161820" y="265567"/>
        <a:ext cx="4462915" cy="2594956"/>
      </dsp:txXfrm>
    </dsp:sp>
    <dsp:sp modelId="{A1C18EC7-CE93-4574-89C1-DD2FE2AA3BBB}">
      <dsp:nvSpPr>
        <dsp:cNvPr id="0" name=""/>
        <dsp:cNvSpPr/>
      </dsp:nvSpPr>
      <dsp:spPr>
        <a:xfrm>
          <a:off x="659492" y="2811202"/>
          <a:ext cx="2186162" cy="2594956"/>
        </a:xfrm>
        <a:prstGeom prst="downArrow">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FDDE8D-7130-450C-A951-72DB41D09B8C}">
      <dsp:nvSpPr>
        <dsp:cNvPr id="0" name=""/>
        <dsp:cNvSpPr/>
      </dsp:nvSpPr>
      <dsp:spPr>
        <a:xfrm>
          <a:off x="2911240" y="2811202"/>
          <a:ext cx="3709852" cy="259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0" rIns="120904" bIns="120904" numCol="1" spcCol="1270" anchor="ctr" anchorCtr="0">
          <a:noAutofit/>
        </a:bodyPr>
        <a:lstStyle/>
        <a:p>
          <a:pPr lvl="0" algn="l" defTabSz="755650">
            <a:lnSpc>
              <a:spcPct val="90000"/>
            </a:lnSpc>
            <a:spcBef>
              <a:spcPct val="0"/>
            </a:spcBef>
            <a:spcAft>
              <a:spcPct val="35000"/>
            </a:spcAft>
          </a:pPr>
          <a:r>
            <a:rPr lang="es-MX" sz="1700" kern="1200" dirty="0"/>
            <a:t>No se puede reducir a alumnos desadaptados ni a una relación victimario-víctima.</a:t>
          </a:r>
          <a:endParaRPr lang="es-ES" sz="1700" kern="1200" dirty="0"/>
        </a:p>
      </dsp:txBody>
      <dsp:txXfrm>
        <a:off x="2911240" y="2811202"/>
        <a:ext cx="3709852" cy="259495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0F67E-BA80-4BA9-86E6-B44BB413D316}">
      <dsp:nvSpPr>
        <dsp:cNvPr id="0" name=""/>
        <dsp:cNvSpPr/>
      </dsp:nvSpPr>
      <dsp:spPr>
        <a:xfrm>
          <a:off x="0" y="0"/>
          <a:ext cx="815380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53DF61-EE40-42B1-A160-FE17C74EBE90}">
      <dsp:nvSpPr>
        <dsp:cNvPr id="0" name=""/>
        <dsp:cNvSpPr/>
      </dsp:nvSpPr>
      <dsp:spPr>
        <a:xfrm>
          <a:off x="0" y="0"/>
          <a:ext cx="1630761" cy="540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MX" sz="2200" kern="1200" dirty="0"/>
            <a:t>Condiciones culturales de la convivencia democrática </a:t>
          </a:r>
        </a:p>
      </dsp:txBody>
      <dsp:txXfrm>
        <a:off x="0" y="0"/>
        <a:ext cx="1630761" cy="5400600"/>
      </dsp:txXfrm>
    </dsp:sp>
    <dsp:sp modelId="{6EF82AFB-5631-4C2C-8FA1-2779ED783F78}">
      <dsp:nvSpPr>
        <dsp:cNvPr id="0" name=""/>
        <dsp:cNvSpPr/>
      </dsp:nvSpPr>
      <dsp:spPr>
        <a:xfrm>
          <a:off x="1753068" y="36456"/>
          <a:ext cx="6400739" cy="72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DH como paradigma ético de la convivencia. Se respetan los derechos de todos en un contexto de justicia.</a:t>
          </a:r>
        </a:p>
      </dsp:txBody>
      <dsp:txXfrm>
        <a:off x="1753068" y="36456"/>
        <a:ext cx="6400739" cy="729133"/>
      </dsp:txXfrm>
    </dsp:sp>
    <dsp:sp modelId="{84C8FFC9-F8D4-4AA7-80DF-46E2C34E2A6A}">
      <dsp:nvSpPr>
        <dsp:cNvPr id="0" name=""/>
        <dsp:cNvSpPr/>
      </dsp:nvSpPr>
      <dsp:spPr>
        <a:xfrm>
          <a:off x="1630761" y="765590"/>
          <a:ext cx="65230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A6BBC-931E-4D45-997F-23B4AA5E8D52}">
      <dsp:nvSpPr>
        <dsp:cNvPr id="0" name=""/>
        <dsp:cNvSpPr/>
      </dsp:nvSpPr>
      <dsp:spPr>
        <a:xfrm>
          <a:off x="1753068" y="802047"/>
          <a:ext cx="6400739" cy="72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Reconocimiento cuidado e integración de “el otro” como una persona con dignidad y derechos.</a:t>
          </a:r>
        </a:p>
      </dsp:txBody>
      <dsp:txXfrm>
        <a:off x="1753068" y="802047"/>
        <a:ext cx="6400739" cy="729133"/>
      </dsp:txXfrm>
    </dsp:sp>
    <dsp:sp modelId="{E458F00D-0AB6-4E43-B510-7696270EA70B}">
      <dsp:nvSpPr>
        <dsp:cNvPr id="0" name=""/>
        <dsp:cNvSpPr/>
      </dsp:nvSpPr>
      <dsp:spPr>
        <a:xfrm>
          <a:off x="1630761" y="1531180"/>
          <a:ext cx="65230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E69348-5009-4FC8-BBA9-3E042EBF2637}">
      <dsp:nvSpPr>
        <dsp:cNvPr id="0" name=""/>
        <dsp:cNvSpPr/>
      </dsp:nvSpPr>
      <dsp:spPr>
        <a:xfrm>
          <a:off x="1753068" y="1567637"/>
          <a:ext cx="6400739" cy="72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Fortalecimiento de sentimientos morales</a:t>
          </a:r>
        </a:p>
      </dsp:txBody>
      <dsp:txXfrm>
        <a:off x="1753068" y="1567637"/>
        <a:ext cx="6400739" cy="729133"/>
      </dsp:txXfrm>
    </dsp:sp>
    <dsp:sp modelId="{2303D69B-50EA-4EC1-AA24-144BE28B10FA}">
      <dsp:nvSpPr>
        <dsp:cNvPr id="0" name=""/>
        <dsp:cNvSpPr/>
      </dsp:nvSpPr>
      <dsp:spPr>
        <a:xfrm>
          <a:off x="1630761" y="2296771"/>
          <a:ext cx="65230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13DD0-49B7-4F65-8812-86DDC5B46F36}">
      <dsp:nvSpPr>
        <dsp:cNvPr id="0" name=""/>
        <dsp:cNvSpPr/>
      </dsp:nvSpPr>
      <dsp:spPr>
        <a:xfrm>
          <a:off x="1753068" y="2333227"/>
          <a:ext cx="6400739" cy="72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Gestión ética de la escuela</a:t>
          </a:r>
        </a:p>
      </dsp:txBody>
      <dsp:txXfrm>
        <a:off x="1753068" y="2333227"/>
        <a:ext cx="6400739" cy="729133"/>
      </dsp:txXfrm>
    </dsp:sp>
    <dsp:sp modelId="{7205E275-4C6C-4ABD-9E29-31825508238D}">
      <dsp:nvSpPr>
        <dsp:cNvPr id="0" name=""/>
        <dsp:cNvSpPr/>
      </dsp:nvSpPr>
      <dsp:spPr>
        <a:xfrm>
          <a:off x="1630761" y="3062361"/>
          <a:ext cx="65230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9012A4-C07B-4D87-86D7-2E5229999935}">
      <dsp:nvSpPr>
        <dsp:cNvPr id="0" name=""/>
        <dsp:cNvSpPr/>
      </dsp:nvSpPr>
      <dsp:spPr>
        <a:xfrm>
          <a:off x="1753068" y="3098818"/>
          <a:ext cx="6400739" cy="72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Ambiente democrático y socioafectivo</a:t>
          </a:r>
        </a:p>
      </dsp:txBody>
      <dsp:txXfrm>
        <a:off x="1753068" y="3098818"/>
        <a:ext cx="6400739" cy="729133"/>
      </dsp:txXfrm>
    </dsp:sp>
    <dsp:sp modelId="{C6B5B8BD-57FE-4927-83FD-8EBCD9FDE8DE}">
      <dsp:nvSpPr>
        <dsp:cNvPr id="0" name=""/>
        <dsp:cNvSpPr/>
      </dsp:nvSpPr>
      <dsp:spPr>
        <a:xfrm>
          <a:off x="1630761" y="3827952"/>
          <a:ext cx="65230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73A8A-3952-4C23-8A42-C53805569839}">
      <dsp:nvSpPr>
        <dsp:cNvPr id="0" name=""/>
        <dsp:cNvSpPr/>
      </dsp:nvSpPr>
      <dsp:spPr>
        <a:xfrm>
          <a:off x="1753068" y="3864408"/>
          <a:ext cx="6400739" cy="72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Liderazgo democrático y ejercicio no autoritario del poder</a:t>
          </a:r>
        </a:p>
      </dsp:txBody>
      <dsp:txXfrm>
        <a:off x="1753068" y="3864408"/>
        <a:ext cx="6400739" cy="729133"/>
      </dsp:txXfrm>
    </dsp:sp>
    <dsp:sp modelId="{BB8D15CC-C034-46B4-B11D-B8655A802F86}">
      <dsp:nvSpPr>
        <dsp:cNvPr id="0" name=""/>
        <dsp:cNvSpPr/>
      </dsp:nvSpPr>
      <dsp:spPr>
        <a:xfrm>
          <a:off x="1630761" y="4593542"/>
          <a:ext cx="65230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1E3518-8FE0-4D4B-995A-20F8520D3960}">
      <dsp:nvSpPr>
        <dsp:cNvPr id="0" name=""/>
        <dsp:cNvSpPr/>
      </dsp:nvSpPr>
      <dsp:spPr>
        <a:xfrm>
          <a:off x="1753068" y="4629999"/>
          <a:ext cx="6400739" cy="72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Procesos de formación ciudadana. Desarrollo de la capacidades, valores y procedimientos democráticos</a:t>
          </a:r>
        </a:p>
      </dsp:txBody>
      <dsp:txXfrm>
        <a:off x="1753068" y="4629999"/>
        <a:ext cx="6400739" cy="729133"/>
      </dsp:txXfrm>
    </dsp:sp>
    <dsp:sp modelId="{F58AD5A4-907B-483C-8A5F-D8E2700F85F1}">
      <dsp:nvSpPr>
        <dsp:cNvPr id="0" name=""/>
        <dsp:cNvSpPr/>
      </dsp:nvSpPr>
      <dsp:spPr>
        <a:xfrm>
          <a:off x="1630761" y="5359132"/>
          <a:ext cx="652304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C3BC6-B251-4918-9FEE-DBBA3EC9C414}">
      <dsp:nvSpPr>
        <dsp:cNvPr id="0" name=""/>
        <dsp:cNvSpPr/>
      </dsp:nvSpPr>
      <dsp:spPr>
        <a:xfrm>
          <a:off x="0" y="2566"/>
          <a:ext cx="8140985"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EDAE821-1FFC-4B43-838A-903E4C0B3C84}">
      <dsp:nvSpPr>
        <dsp:cNvPr id="0" name=""/>
        <dsp:cNvSpPr/>
      </dsp:nvSpPr>
      <dsp:spPr>
        <a:xfrm>
          <a:off x="0" y="2566"/>
          <a:ext cx="1628197" cy="5251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MX" sz="1600" b="1" kern="1200" dirty="0"/>
            <a:t>Infraestructura de convivencia</a:t>
          </a:r>
        </a:p>
      </dsp:txBody>
      <dsp:txXfrm>
        <a:off x="0" y="2566"/>
        <a:ext cx="1628197" cy="5251450"/>
      </dsp:txXfrm>
    </dsp:sp>
    <dsp:sp modelId="{B6C9ECAC-9A76-4E8C-ACFE-6FF200CB5FA2}">
      <dsp:nvSpPr>
        <dsp:cNvPr id="0" name=""/>
        <dsp:cNvSpPr/>
      </dsp:nvSpPr>
      <dsp:spPr>
        <a:xfrm>
          <a:off x="1750311" y="33625"/>
          <a:ext cx="6390673" cy="621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Instancias formales de participación</a:t>
          </a:r>
        </a:p>
      </dsp:txBody>
      <dsp:txXfrm>
        <a:off x="1750311" y="33625"/>
        <a:ext cx="6390673" cy="621173"/>
      </dsp:txXfrm>
    </dsp:sp>
    <dsp:sp modelId="{E67386DD-B488-4FE9-A55E-201DC321C722}">
      <dsp:nvSpPr>
        <dsp:cNvPr id="0" name=""/>
        <dsp:cNvSpPr/>
      </dsp:nvSpPr>
      <dsp:spPr>
        <a:xfrm>
          <a:off x="1628197" y="654799"/>
          <a:ext cx="6512788"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428D2F54-59D7-4194-88AD-C361DD342FB2}">
      <dsp:nvSpPr>
        <dsp:cNvPr id="0" name=""/>
        <dsp:cNvSpPr/>
      </dsp:nvSpPr>
      <dsp:spPr>
        <a:xfrm>
          <a:off x="1750311" y="685857"/>
          <a:ext cx="6390673" cy="621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Estructuras de representación democrática</a:t>
          </a:r>
        </a:p>
      </dsp:txBody>
      <dsp:txXfrm>
        <a:off x="1750311" y="685857"/>
        <a:ext cx="6390673" cy="621173"/>
      </dsp:txXfrm>
    </dsp:sp>
    <dsp:sp modelId="{C0B947C9-D455-479A-83BD-1E7E59A602C8}">
      <dsp:nvSpPr>
        <dsp:cNvPr id="0" name=""/>
        <dsp:cNvSpPr/>
      </dsp:nvSpPr>
      <dsp:spPr>
        <a:xfrm>
          <a:off x="1628197" y="1307031"/>
          <a:ext cx="6512788"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F3051AF1-F749-42BD-85EB-10654AA14ACA}">
      <dsp:nvSpPr>
        <dsp:cNvPr id="0" name=""/>
        <dsp:cNvSpPr/>
      </dsp:nvSpPr>
      <dsp:spPr>
        <a:xfrm>
          <a:off x="1750311" y="1338090"/>
          <a:ext cx="6390673" cy="621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Claros procedimientos   de impartición de justicia  </a:t>
          </a:r>
        </a:p>
      </dsp:txBody>
      <dsp:txXfrm>
        <a:off x="1750311" y="1338090"/>
        <a:ext cx="6390673" cy="621173"/>
      </dsp:txXfrm>
    </dsp:sp>
    <dsp:sp modelId="{7EED439F-C4B3-4E29-9881-EE2BFCFFD35C}">
      <dsp:nvSpPr>
        <dsp:cNvPr id="0" name=""/>
        <dsp:cNvSpPr/>
      </dsp:nvSpPr>
      <dsp:spPr>
        <a:xfrm>
          <a:off x="1628197" y="1959264"/>
          <a:ext cx="6512788"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31D1BA50-CED3-41AD-A6D3-CDF5ACB7F592}">
      <dsp:nvSpPr>
        <dsp:cNvPr id="0" name=""/>
        <dsp:cNvSpPr/>
      </dsp:nvSpPr>
      <dsp:spPr>
        <a:xfrm>
          <a:off x="1750311" y="1990322"/>
          <a:ext cx="6390673" cy="621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Modelo de disciplina positiva</a:t>
          </a:r>
        </a:p>
      </dsp:txBody>
      <dsp:txXfrm>
        <a:off x="1750311" y="1990322"/>
        <a:ext cx="6390673" cy="621173"/>
      </dsp:txXfrm>
    </dsp:sp>
    <dsp:sp modelId="{6D7A9F35-AED1-4AA3-9DB2-8653BC0E6DD6}">
      <dsp:nvSpPr>
        <dsp:cNvPr id="0" name=""/>
        <dsp:cNvSpPr/>
      </dsp:nvSpPr>
      <dsp:spPr>
        <a:xfrm>
          <a:off x="1628197" y="2611496"/>
          <a:ext cx="6512788"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68066F74-3D18-426B-98B4-B15E2792FC29}">
      <dsp:nvSpPr>
        <dsp:cNvPr id="0" name=""/>
        <dsp:cNvSpPr/>
      </dsp:nvSpPr>
      <dsp:spPr>
        <a:xfrm>
          <a:off x="1750311" y="2642555"/>
          <a:ext cx="6390673" cy="621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Procedimientos  para la definición, revisión y aplicación de normas</a:t>
          </a:r>
        </a:p>
      </dsp:txBody>
      <dsp:txXfrm>
        <a:off x="1750311" y="2642555"/>
        <a:ext cx="6390673" cy="621173"/>
      </dsp:txXfrm>
    </dsp:sp>
    <dsp:sp modelId="{06640293-F362-4829-95E7-00D966BB02C5}">
      <dsp:nvSpPr>
        <dsp:cNvPr id="0" name=""/>
        <dsp:cNvSpPr/>
      </dsp:nvSpPr>
      <dsp:spPr>
        <a:xfrm>
          <a:off x="1628197" y="3263729"/>
          <a:ext cx="6512788"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EBC6DF6A-2911-402B-903A-A8708D084209}">
      <dsp:nvSpPr>
        <dsp:cNvPr id="0" name=""/>
        <dsp:cNvSpPr/>
      </dsp:nvSpPr>
      <dsp:spPr>
        <a:xfrm>
          <a:off x="1750311" y="3294787"/>
          <a:ext cx="6390673" cy="621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Construcción colegiada de planes de convivencia</a:t>
          </a:r>
        </a:p>
      </dsp:txBody>
      <dsp:txXfrm>
        <a:off x="1750311" y="3294787"/>
        <a:ext cx="6390673" cy="621173"/>
      </dsp:txXfrm>
    </dsp:sp>
    <dsp:sp modelId="{D9D13518-DFF2-4F18-B7A6-B9546777ED36}">
      <dsp:nvSpPr>
        <dsp:cNvPr id="0" name=""/>
        <dsp:cNvSpPr/>
      </dsp:nvSpPr>
      <dsp:spPr>
        <a:xfrm>
          <a:off x="1628197" y="3915961"/>
          <a:ext cx="6512788"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DEAE4743-3967-4963-8488-6D10679E803C}">
      <dsp:nvSpPr>
        <dsp:cNvPr id="0" name=""/>
        <dsp:cNvSpPr/>
      </dsp:nvSpPr>
      <dsp:spPr>
        <a:xfrm>
          <a:off x="1750311" y="3947020"/>
          <a:ext cx="6390673" cy="621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a:t>Mecanismos de resolución no violenta de conflictos</a:t>
          </a:r>
        </a:p>
      </dsp:txBody>
      <dsp:txXfrm>
        <a:off x="1750311" y="3947020"/>
        <a:ext cx="6390673" cy="621173"/>
      </dsp:txXfrm>
    </dsp:sp>
    <dsp:sp modelId="{D9E5CED2-6B33-4D41-A3EE-ABD53B99E0ED}">
      <dsp:nvSpPr>
        <dsp:cNvPr id="0" name=""/>
        <dsp:cNvSpPr/>
      </dsp:nvSpPr>
      <dsp:spPr>
        <a:xfrm>
          <a:off x="1628197" y="4568194"/>
          <a:ext cx="6512788"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 modelId="{73AFCAC0-7557-461C-B35D-AD13D4DC4A59}">
      <dsp:nvSpPr>
        <dsp:cNvPr id="0" name=""/>
        <dsp:cNvSpPr/>
      </dsp:nvSpPr>
      <dsp:spPr>
        <a:xfrm>
          <a:off x="1750311" y="4599252"/>
          <a:ext cx="6390673" cy="6211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ts val="600"/>
            </a:spcAft>
          </a:pPr>
          <a:r>
            <a:rPr lang="es-MX" sz="2000" kern="1200" dirty="0" err="1"/>
            <a:t>Provención</a:t>
          </a:r>
          <a:r>
            <a:rPr lang="es-MX" sz="2000" kern="1200" dirty="0"/>
            <a:t>: transformación de las condiciones que agravan los conflictos</a:t>
          </a:r>
        </a:p>
      </dsp:txBody>
      <dsp:txXfrm>
        <a:off x="1750311" y="4599252"/>
        <a:ext cx="6390673" cy="621173"/>
      </dsp:txXfrm>
    </dsp:sp>
    <dsp:sp modelId="{FE4A32A5-F4C7-46DB-A52C-E8807093B8E2}">
      <dsp:nvSpPr>
        <dsp:cNvPr id="0" name=""/>
        <dsp:cNvSpPr/>
      </dsp:nvSpPr>
      <dsp:spPr>
        <a:xfrm>
          <a:off x="1628197" y="5220426"/>
          <a:ext cx="6512788" cy="0"/>
        </a:xfrm>
        <a:prstGeom prst="lin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158FC-885F-4770-9D95-BD5C2C345FC7}">
      <dsp:nvSpPr>
        <dsp:cNvPr id="0" name=""/>
        <dsp:cNvSpPr/>
      </dsp:nvSpPr>
      <dsp:spPr>
        <a:xfrm rot="16200000">
          <a:off x="218646" y="-218646"/>
          <a:ext cx="2952254" cy="3389547"/>
        </a:xfrm>
        <a:prstGeom prst="round1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a:t>INTEGRALES</a:t>
          </a:r>
        </a:p>
        <a:p>
          <a:pPr lvl="0" algn="ctr" defTabSz="1066800">
            <a:lnSpc>
              <a:spcPct val="90000"/>
            </a:lnSpc>
            <a:spcBef>
              <a:spcPct val="0"/>
            </a:spcBef>
            <a:spcAft>
              <a:spcPct val="35000"/>
            </a:spcAft>
          </a:pPr>
          <a:r>
            <a:rPr lang="es-MX" sz="2000" kern="1200" dirty="0"/>
            <a:t>Operan en el currículo, clima escolar, vinculación con la comunidad, OSC e instituciones públicas y privadas.</a:t>
          </a:r>
        </a:p>
        <a:p>
          <a:pPr lvl="0" algn="ctr" defTabSz="1066800">
            <a:lnSpc>
              <a:spcPct val="90000"/>
            </a:lnSpc>
            <a:spcBef>
              <a:spcPct val="0"/>
            </a:spcBef>
            <a:spcAft>
              <a:spcPct val="35000"/>
            </a:spcAft>
          </a:pPr>
          <a:r>
            <a:rPr lang="es-MX" sz="2000" kern="1200" dirty="0"/>
            <a:t>Con enfoque de derechos</a:t>
          </a:r>
        </a:p>
      </dsp:txBody>
      <dsp:txXfrm rot="5400000">
        <a:off x="0" y="0"/>
        <a:ext cx="3389547" cy="2214190"/>
      </dsp:txXfrm>
    </dsp:sp>
    <dsp:sp modelId="{FF25C654-0AAB-4D89-B624-5B343DE7A5D4}">
      <dsp:nvSpPr>
        <dsp:cNvPr id="0" name=""/>
        <dsp:cNvSpPr/>
      </dsp:nvSpPr>
      <dsp:spPr>
        <a:xfrm>
          <a:off x="3384361" y="0"/>
          <a:ext cx="3389547" cy="2952254"/>
        </a:xfrm>
        <a:prstGeom prst="round1Rect">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400" b="1" kern="1200" dirty="0"/>
            <a:t>ESTRUCTURADAS</a:t>
          </a:r>
        </a:p>
        <a:p>
          <a:pPr marL="0" marR="0" lvl="0" indent="0" algn="ctr" defTabSz="914400" eaLnBrk="1" fontAlgn="auto" latinLnBrk="0" hangingPunct="1">
            <a:lnSpc>
              <a:spcPct val="100000"/>
            </a:lnSpc>
            <a:spcBef>
              <a:spcPct val="0"/>
            </a:spcBef>
            <a:spcAft>
              <a:spcPts val="0"/>
            </a:spcAft>
            <a:buClrTx/>
            <a:buSzTx/>
            <a:buFontTx/>
            <a:buNone/>
            <a:tabLst/>
            <a:defRPr/>
          </a:pPr>
          <a:r>
            <a:rPr lang="es-MX" sz="2000" kern="1200" dirty="0"/>
            <a:t>Con diagnósticos, políticas, protocolos e indicadores claros, evaluables, a cargo de un grupo promotor y con capacitación sistemática.</a:t>
          </a:r>
        </a:p>
        <a:p>
          <a:pPr lvl="0" algn="ctr" defTabSz="977900">
            <a:lnSpc>
              <a:spcPct val="90000"/>
            </a:lnSpc>
            <a:spcBef>
              <a:spcPct val="0"/>
            </a:spcBef>
            <a:spcAft>
              <a:spcPct val="35000"/>
            </a:spcAft>
          </a:pPr>
          <a:endParaRPr lang="es-MX" sz="2000" kern="1200" dirty="0"/>
        </a:p>
      </dsp:txBody>
      <dsp:txXfrm>
        <a:off x="3384361" y="0"/>
        <a:ext cx="3389547" cy="2214190"/>
      </dsp:txXfrm>
    </dsp:sp>
    <dsp:sp modelId="{2967FAAD-63EF-4616-BFD3-56AED1F2B6D4}">
      <dsp:nvSpPr>
        <dsp:cNvPr id="0" name=""/>
        <dsp:cNvSpPr/>
      </dsp:nvSpPr>
      <dsp:spPr>
        <a:xfrm rot="10800000">
          <a:off x="0" y="2952254"/>
          <a:ext cx="3389547" cy="2952254"/>
        </a:xfrm>
        <a:prstGeom prst="round1Rect">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es-MX" sz="2000" b="1" kern="1200" dirty="0"/>
            <a:t>PARTICIPATIVAS</a:t>
          </a:r>
        </a:p>
        <a:p>
          <a:pPr lvl="0" algn="l" defTabSz="889000">
            <a:lnSpc>
              <a:spcPct val="90000"/>
            </a:lnSpc>
            <a:spcBef>
              <a:spcPct val="0"/>
            </a:spcBef>
            <a:spcAft>
              <a:spcPct val="35000"/>
            </a:spcAft>
          </a:pPr>
          <a:r>
            <a:rPr lang="es-MX" sz="2000" kern="1200" dirty="0"/>
            <a:t>Involucran a toda la comunidad escolar, a padres de familia y comunidad. Se adaptan a nuevas propuestas y necesidades.</a:t>
          </a:r>
        </a:p>
        <a:p>
          <a:pPr lvl="0" algn="l" defTabSz="889000">
            <a:lnSpc>
              <a:spcPct val="90000"/>
            </a:lnSpc>
            <a:spcBef>
              <a:spcPct val="0"/>
            </a:spcBef>
            <a:spcAft>
              <a:spcPct val="35000"/>
            </a:spcAft>
          </a:pPr>
          <a:r>
            <a:rPr lang="es-MX" sz="2000" kern="1200" dirty="0"/>
            <a:t>Compromiso de los directivos y del personal.</a:t>
          </a:r>
        </a:p>
        <a:p>
          <a:pPr lvl="0" algn="ctr" defTabSz="889000">
            <a:lnSpc>
              <a:spcPct val="90000"/>
            </a:lnSpc>
            <a:spcBef>
              <a:spcPct val="0"/>
            </a:spcBef>
            <a:spcAft>
              <a:spcPct val="35000"/>
            </a:spcAft>
          </a:pPr>
          <a:endParaRPr lang="es-MX" sz="1800" kern="1200" dirty="0"/>
        </a:p>
      </dsp:txBody>
      <dsp:txXfrm rot="10800000">
        <a:off x="0" y="3690317"/>
        <a:ext cx="3389547" cy="2214190"/>
      </dsp:txXfrm>
    </dsp:sp>
    <dsp:sp modelId="{FE9523E6-E492-457C-AB8E-ED69AE5CF0DC}">
      <dsp:nvSpPr>
        <dsp:cNvPr id="0" name=""/>
        <dsp:cNvSpPr/>
      </dsp:nvSpPr>
      <dsp:spPr>
        <a:xfrm rot="5400000">
          <a:off x="3608194" y="2733607"/>
          <a:ext cx="2952254" cy="3389547"/>
        </a:xfrm>
        <a:prstGeom prst="round1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a:t>INSTITUCIONALIZADAS</a:t>
          </a:r>
        </a:p>
        <a:p>
          <a:pPr lvl="0" algn="ctr" defTabSz="1066800">
            <a:lnSpc>
              <a:spcPct val="90000"/>
            </a:lnSpc>
            <a:spcBef>
              <a:spcPct val="0"/>
            </a:spcBef>
            <a:spcAft>
              <a:spcPct val="35000"/>
            </a:spcAft>
          </a:pPr>
          <a:r>
            <a:rPr lang="es-MX" sz="2000" kern="1200" dirty="0"/>
            <a:t>Derivan de una política nacional, se insertan en la planeación general de la institución, de largo plazo, con claros protocolos de atención. </a:t>
          </a:r>
        </a:p>
      </dsp:txBody>
      <dsp:txXfrm rot="-5400000">
        <a:off x="3389548" y="3690317"/>
        <a:ext cx="3389547" cy="2214190"/>
      </dsp:txXfrm>
    </dsp:sp>
    <dsp:sp modelId="{4789CF0E-5057-401A-907E-8651B2200F77}">
      <dsp:nvSpPr>
        <dsp:cNvPr id="0" name=""/>
        <dsp:cNvSpPr/>
      </dsp:nvSpPr>
      <dsp:spPr>
        <a:xfrm>
          <a:off x="2178513" y="2396056"/>
          <a:ext cx="2422068" cy="1112394"/>
        </a:xfrm>
        <a:prstGeom prst="roundRect">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a:t>LO QUE FUNCIONA.</a:t>
          </a:r>
        </a:p>
        <a:p>
          <a:pPr lvl="0" algn="ctr" defTabSz="889000">
            <a:lnSpc>
              <a:spcPct val="90000"/>
            </a:lnSpc>
            <a:spcBef>
              <a:spcPct val="0"/>
            </a:spcBef>
            <a:spcAft>
              <a:spcPct val="35000"/>
            </a:spcAft>
          </a:pPr>
          <a:r>
            <a:rPr lang="es-MX" sz="2000" b="1" kern="1200" dirty="0"/>
            <a:t>INTERVENCIONES…</a:t>
          </a:r>
        </a:p>
      </dsp:txBody>
      <dsp:txXfrm>
        <a:off x="2232816" y="2450359"/>
        <a:ext cx="2313462" cy="100378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47919-4DDE-4963-ACEB-401640D0C604}">
      <dsp:nvSpPr>
        <dsp:cNvPr id="0" name=""/>
        <dsp:cNvSpPr/>
      </dsp:nvSpPr>
      <dsp:spPr>
        <a:xfrm>
          <a:off x="4028" y="4083"/>
          <a:ext cx="8497796" cy="102206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s-MX" sz="4400" kern="1200" dirty="0"/>
            <a:t>Tipos de estrategias</a:t>
          </a:r>
        </a:p>
      </dsp:txBody>
      <dsp:txXfrm>
        <a:off x="33963" y="34018"/>
        <a:ext cx="8437926" cy="962199"/>
      </dsp:txXfrm>
    </dsp:sp>
    <dsp:sp modelId="{8BBFC74C-4EFF-4C33-BB23-FDD949487BFF}">
      <dsp:nvSpPr>
        <dsp:cNvPr id="0" name=""/>
        <dsp:cNvSpPr/>
      </dsp:nvSpPr>
      <dsp:spPr>
        <a:xfrm>
          <a:off x="12323" y="1267107"/>
          <a:ext cx="4113687" cy="144742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1" kern="1200" dirty="0"/>
            <a:t>Desarrollo de HSE en el alumnado</a:t>
          </a:r>
        </a:p>
      </dsp:txBody>
      <dsp:txXfrm>
        <a:off x="54717" y="1309501"/>
        <a:ext cx="4028899" cy="1362634"/>
      </dsp:txXfrm>
    </dsp:sp>
    <dsp:sp modelId="{D7341AEB-5874-48FF-A519-E696821865E0}">
      <dsp:nvSpPr>
        <dsp:cNvPr id="0" name=""/>
        <dsp:cNvSpPr/>
      </dsp:nvSpPr>
      <dsp:spPr>
        <a:xfrm>
          <a:off x="12323" y="2955485"/>
          <a:ext cx="2014538" cy="305241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kern="1200" dirty="0"/>
            <a:t>Centradas en alumnos en riesgo, discriminadores o violentos.</a:t>
          </a:r>
        </a:p>
        <a:p>
          <a:pPr lvl="0" algn="ctr" defTabSz="800100">
            <a:lnSpc>
              <a:spcPct val="90000"/>
            </a:lnSpc>
            <a:spcBef>
              <a:spcPct val="0"/>
            </a:spcBef>
            <a:spcAft>
              <a:spcPct val="35000"/>
            </a:spcAft>
          </a:pPr>
          <a:r>
            <a:rPr lang="es-MX" sz="1800" kern="1200" dirty="0"/>
            <a:t>Son los más frecuentes, pero su impacto es limitado.</a:t>
          </a:r>
        </a:p>
      </dsp:txBody>
      <dsp:txXfrm>
        <a:off x="71327" y="3014489"/>
        <a:ext cx="1896530" cy="2934403"/>
      </dsp:txXfrm>
    </dsp:sp>
    <dsp:sp modelId="{6FF98A28-8914-4225-84BC-74768ED7B3D3}">
      <dsp:nvSpPr>
        <dsp:cNvPr id="0" name=""/>
        <dsp:cNvSpPr/>
      </dsp:nvSpPr>
      <dsp:spPr>
        <a:xfrm>
          <a:off x="2111472" y="2955485"/>
          <a:ext cx="2014538" cy="305241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0" kern="1200" dirty="0"/>
            <a:t>Trabajo desde el currículo</a:t>
          </a:r>
        </a:p>
        <a:p>
          <a:pPr lvl="0" algn="ctr" defTabSz="800100">
            <a:lnSpc>
              <a:spcPct val="90000"/>
            </a:lnSpc>
            <a:spcBef>
              <a:spcPct val="0"/>
            </a:spcBef>
            <a:spcAft>
              <a:spcPct val="35000"/>
            </a:spcAft>
          </a:pPr>
          <a:r>
            <a:rPr lang="es-MX" sz="1800" b="0" kern="1200" dirty="0"/>
            <a:t>Ejemplos: aulas en paz, Pikas, mediadores pares, amigos de recreo.</a:t>
          </a:r>
        </a:p>
      </dsp:txBody>
      <dsp:txXfrm>
        <a:off x="2170476" y="3014489"/>
        <a:ext cx="1896530" cy="2934403"/>
      </dsp:txXfrm>
    </dsp:sp>
    <dsp:sp modelId="{846838E0-F1F2-4D20-8A4F-6CB1D4D617D2}">
      <dsp:nvSpPr>
        <dsp:cNvPr id="0" name=""/>
        <dsp:cNvSpPr/>
      </dsp:nvSpPr>
      <dsp:spPr>
        <a:xfrm>
          <a:off x="4295232" y="1267107"/>
          <a:ext cx="2014538" cy="144742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1" kern="1200" dirty="0"/>
            <a:t>Organización para la gestión de la convivencia y la mejora del clima escolar</a:t>
          </a:r>
        </a:p>
      </dsp:txBody>
      <dsp:txXfrm>
        <a:off x="4337626" y="1309501"/>
        <a:ext cx="1929750" cy="1362634"/>
      </dsp:txXfrm>
    </dsp:sp>
    <dsp:sp modelId="{C6C9C3F2-E906-4FE1-A2CB-2DDC4C9CE3DF}">
      <dsp:nvSpPr>
        <dsp:cNvPr id="0" name=""/>
        <dsp:cNvSpPr/>
      </dsp:nvSpPr>
      <dsp:spPr>
        <a:xfrm>
          <a:off x="4295232" y="2955485"/>
          <a:ext cx="2014538" cy="305241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s-MX" sz="1400" b="0" kern="1200" dirty="0"/>
            <a:t>Centrados en la escuela como institución socializadora que puede ser productora de violencia, de exclusión y discriminación.</a:t>
          </a:r>
        </a:p>
        <a:p>
          <a:pPr lvl="0" algn="ctr" defTabSz="622300">
            <a:lnSpc>
              <a:spcPct val="90000"/>
            </a:lnSpc>
            <a:spcBef>
              <a:spcPct val="0"/>
            </a:spcBef>
            <a:spcAft>
              <a:spcPct val="35000"/>
            </a:spcAft>
          </a:pPr>
          <a:r>
            <a:rPr lang="es-MX" sz="1400" b="0" kern="1200" dirty="0"/>
            <a:t>Construcción de condiciones para la convivencia.</a:t>
          </a:r>
        </a:p>
        <a:p>
          <a:pPr lvl="0" algn="ctr" defTabSz="622300">
            <a:lnSpc>
              <a:spcPct val="90000"/>
            </a:lnSpc>
            <a:spcBef>
              <a:spcPct val="0"/>
            </a:spcBef>
            <a:spcAft>
              <a:spcPct val="35000"/>
            </a:spcAft>
          </a:pPr>
          <a:r>
            <a:rPr lang="es-MX" sz="1400" b="0" kern="1200" dirty="0"/>
            <a:t>Ejemplo: Programa Construye T</a:t>
          </a:r>
        </a:p>
      </dsp:txBody>
      <dsp:txXfrm>
        <a:off x="4354236" y="3014489"/>
        <a:ext cx="1896530" cy="2934403"/>
      </dsp:txXfrm>
    </dsp:sp>
    <dsp:sp modelId="{46229781-F7DD-4722-8CEE-E10B3CF6F771}">
      <dsp:nvSpPr>
        <dsp:cNvPr id="0" name=""/>
        <dsp:cNvSpPr/>
      </dsp:nvSpPr>
      <dsp:spPr>
        <a:xfrm>
          <a:off x="6478992" y="1267107"/>
          <a:ext cx="2014538" cy="1469552"/>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MX" sz="1700" b="1" kern="1200" dirty="0"/>
            <a:t>Coproducción de seguridad</a:t>
          </a:r>
        </a:p>
      </dsp:txBody>
      <dsp:txXfrm>
        <a:off x="6522034" y="1310149"/>
        <a:ext cx="1928454" cy="1383468"/>
      </dsp:txXfrm>
    </dsp:sp>
    <dsp:sp modelId="{FD0A0226-00DD-446F-88B7-C40EB221A129}">
      <dsp:nvSpPr>
        <dsp:cNvPr id="0" name=""/>
        <dsp:cNvSpPr/>
      </dsp:nvSpPr>
      <dsp:spPr>
        <a:xfrm>
          <a:off x="6478992" y="2977615"/>
          <a:ext cx="2014538" cy="3052411"/>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r>
            <a:rPr lang="es-MX" sz="1400" b="0" kern="1200" dirty="0"/>
            <a:t>Escuelas ubicadas en contextos de riesgo. Construcción de condiciones de seguridad con la participación de la comunidad y las autoridades locales. </a:t>
          </a:r>
        </a:p>
        <a:p>
          <a:pPr lvl="0" algn="ctr" defTabSz="622300">
            <a:lnSpc>
              <a:spcPct val="90000"/>
            </a:lnSpc>
            <a:spcBef>
              <a:spcPct val="0"/>
            </a:spcBef>
            <a:spcAft>
              <a:spcPct val="35000"/>
            </a:spcAft>
          </a:pPr>
          <a:r>
            <a:rPr lang="es-MX" sz="1400" b="0" kern="1200" dirty="0"/>
            <a:t>Sentido de comunidad y de pertenencia, apertura de la escuela a la comunidad.</a:t>
          </a:r>
        </a:p>
        <a:p>
          <a:pPr lvl="0" algn="ctr" defTabSz="622300">
            <a:lnSpc>
              <a:spcPct val="90000"/>
            </a:lnSpc>
            <a:spcBef>
              <a:spcPct val="0"/>
            </a:spcBef>
            <a:spcAft>
              <a:spcPct val="35000"/>
            </a:spcAft>
          </a:pPr>
          <a:r>
            <a:rPr lang="es-MX" sz="1400" b="0" kern="1200" dirty="0"/>
            <a:t>Ejemplo: programa abriendo espacios </a:t>
          </a:r>
        </a:p>
      </dsp:txBody>
      <dsp:txXfrm>
        <a:off x="6537996" y="3036619"/>
        <a:ext cx="1896530" cy="293440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05D57-085E-491D-92E9-72430E1CB006}">
      <dsp:nvSpPr>
        <dsp:cNvPr id="0" name=""/>
        <dsp:cNvSpPr/>
      </dsp:nvSpPr>
      <dsp:spPr>
        <a:xfrm>
          <a:off x="973" y="591884"/>
          <a:ext cx="3795466" cy="336855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kern="1200" dirty="0">
              <a:effectLst/>
            </a:rPr>
            <a:t>Políticas y prácticas institucionales</a:t>
          </a:r>
          <a:endParaRPr lang="es-MX" sz="2400" kern="1200" dirty="0"/>
        </a:p>
        <a:p>
          <a:pPr marL="171450" lvl="1" indent="-171450" algn="l" defTabSz="800100">
            <a:lnSpc>
              <a:spcPct val="90000"/>
            </a:lnSpc>
            <a:spcBef>
              <a:spcPct val="0"/>
            </a:spcBef>
            <a:spcAft>
              <a:spcPct val="15000"/>
            </a:spcAft>
            <a:buChar char="••"/>
          </a:pPr>
          <a:r>
            <a:rPr lang="es-MX" sz="1800" kern="1200" dirty="0">
              <a:effectLst/>
            </a:rPr>
            <a:t> </a:t>
          </a:r>
          <a:r>
            <a:rPr lang="es-MX" sz="1800" kern="1200" dirty="0"/>
            <a:t>La gestión para la reducción de riesgos</a:t>
          </a:r>
        </a:p>
        <a:p>
          <a:pPr marL="171450" lvl="1" indent="-171450" algn="l" defTabSz="800100">
            <a:lnSpc>
              <a:spcPct val="90000"/>
            </a:lnSpc>
            <a:spcBef>
              <a:spcPct val="0"/>
            </a:spcBef>
            <a:spcAft>
              <a:spcPct val="15000"/>
            </a:spcAft>
            <a:buChar char="••"/>
          </a:pPr>
          <a:r>
            <a:rPr lang="es-MX" sz="1800" kern="1200" dirty="0"/>
            <a:t>El liderazgo democrático</a:t>
          </a:r>
        </a:p>
        <a:p>
          <a:pPr marL="171450" lvl="1" indent="-171450" algn="l" defTabSz="800100" rtl="0">
            <a:lnSpc>
              <a:spcPct val="90000"/>
            </a:lnSpc>
            <a:spcBef>
              <a:spcPct val="0"/>
            </a:spcBef>
            <a:spcAft>
              <a:spcPct val="15000"/>
            </a:spcAft>
            <a:buChar char="••"/>
          </a:pPr>
          <a:r>
            <a:rPr lang="es-ES_tradnl" sz="1800" kern="1200" dirty="0"/>
            <a:t>Formación de los docentes</a:t>
          </a:r>
          <a:endParaRPr lang="es-MX" sz="1800" kern="1200" dirty="0"/>
        </a:p>
        <a:p>
          <a:pPr marL="171450" lvl="1" indent="-171450" algn="l" defTabSz="800100" rtl="0">
            <a:lnSpc>
              <a:spcPct val="90000"/>
            </a:lnSpc>
            <a:spcBef>
              <a:spcPct val="0"/>
            </a:spcBef>
            <a:spcAft>
              <a:spcPct val="15000"/>
            </a:spcAft>
            <a:buChar char="••"/>
          </a:pPr>
          <a:r>
            <a:rPr lang="es-MX" sz="1800" kern="1200" dirty="0"/>
            <a:t>Gestión ética de la escuela</a:t>
          </a:r>
        </a:p>
        <a:p>
          <a:pPr marL="171450" lvl="1" indent="-171450" algn="l" defTabSz="800100" rtl="0">
            <a:lnSpc>
              <a:spcPct val="90000"/>
            </a:lnSpc>
            <a:spcBef>
              <a:spcPct val="0"/>
            </a:spcBef>
            <a:spcAft>
              <a:spcPct val="15000"/>
            </a:spcAft>
            <a:buChar char="••"/>
          </a:pPr>
          <a:r>
            <a:rPr lang="es-MX" sz="1800" kern="1200" dirty="0"/>
            <a:t>Políticas de inclusión y de atención a la diversidad</a:t>
          </a:r>
        </a:p>
        <a:p>
          <a:pPr marL="171450" lvl="1" indent="-171450" algn="l" defTabSz="800100" rtl="0">
            <a:lnSpc>
              <a:spcPct val="90000"/>
            </a:lnSpc>
            <a:spcBef>
              <a:spcPct val="0"/>
            </a:spcBef>
            <a:spcAft>
              <a:spcPct val="15000"/>
            </a:spcAft>
            <a:buChar char="••"/>
          </a:pPr>
          <a:endParaRPr lang="es-MX" sz="1800" kern="1200" dirty="0"/>
        </a:p>
      </dsp:txBody>
      <dsp:txXfrm>
        <a:off x="973" y="591884"/>
        <a:ext cx="3795466" cy="3368551"/>
      </dsp:txXfrm>
    </dsp:sp>
    <dsp:sp modelId="{11C95AB9-E9E7-4013-AD1D-D2007EF4232B}">
      <dsp:nvSpPr>
        <dsp:cNvPr id="0" name=""/>
        <dsp:cNvSpPr/>
      </dsp:nvSpPr>
      <dsp:spPr>
        <a:xfrm>
          <a:off x="4175985" y="591884"/>
          <a:ext cx="3795466" cy="336855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kern="1200" dirty="0">
              <a:effectLst/>
            </a:rPr>
            <a:t>Normas</a:t>
          </a:r>
        </a:p>
        <a:p>
          <a:pPr marL="171450" lvl="1" indent="-171450" algn="l" defTabSz="800100">
            <a:lnSpc>
              <a:spcPct val="90000"/>
            </a:lnSpc>
            <a:spcBef>
              <a:spcPct val="0"/>
            </a:spcBef>
            <a:spcAft>
              <a:spcPct val="15000"/>
            </a:spcAft>
            <a:buChar char="••"/>
          </a:pPr>
          <a:r>
            <a:rPr lang="es-MX" sz="1800" kern="1200" dirty="0">
              <a:effectLst/>
            </a:rPr>
            <a:t>Contenidos: reglas claras, justas, sanciones proporcionales, establecimiento de derechos y responsabilidades para todos los miembros de la comunidad escolar.</a:t>
          </a:r>
        </a:p>
        <a:p>
          <a:pPr marL="171450" lvl="1" indent="-171450" algn="l" defTabSz="800100">
            <a:lnSpc>
              <a:spcPct val="90000"/>
            </a:lnSpc>
            <a:spcBef>
              <a:spcPct val="0"/>
            </a:spcBef>
            <a:spcAft>
              <a:spcPct val="15000"/>
            </a:spcAft>
            <a:buChar char="••"/>
          </a:pPr>
          <a:r>
            <a:rPr lang="es-MX" sz="1800" kern="1200" dirty="0">
              <a:effectLst/>
            </a:rPr>
            <a:t>Participación de la comunidad escolar en su definición y en el seguimiento de la aplicación.</a:t>
          </a:r>
        </a:p>
        <a:p>
          <a:pPr marL="171450" lvl="1" indent="-171450" algn="l" defTabSz="800100">
            <a:lnSpc>
              <a:spcPct val="90000"/>
            </a:lnSpc>
            <a:spcBef>
              <a:spcPct val="0"/>
            </a:spcBef>
            <a:spcAft>
              <a:spcPct val="15000"/>
            </a:spcAft>
            <a:buChar char="••"/>
          </a:pPr>
          <a:r>
            <a:rPr lang="es-MX" sz="1800" kern="1200" dirty="0">
              <a:effectLst/>
            </a:rPr>
            <a:t>Aplicación consistente y justa.</a:t>
          </a:r>
        </a:p>
      </dsp:txBody>
      <dsp:txXfrm>
        <a:off x="4175985" y="591884"/>
        <a:ext cx="3795466" cy="336855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281E-58E7-4DA6-8F29-3158599BE30A}">
      <dsp:nvSpPr>
        <dsp:cNvPr id="0" name=""/>
        <dsp:cNvSpPr/>
      </dsp:nvSpPr>
      <dsp:spPr>
        <a:xfrm>
          <a:off x="2536" y="534999"/>
          <a:ext cx="2473546" cy="9617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MX" sz="1900" b="1" kern="1200" dirty="0">
              <a:effectLst/>
            </a:rPr>
            <a:t>Prácticas pedagógicas y  organización del aula</a:t>
          </a:r>
        </a:p>
      </dsp:txBody>
      <dsp:txXfrm>
        <a:off x="2536" y="534999"/>
        <a:ext cx="2473546" cy="961779"/>
      </dsp:txXfrm>
    </dsp:sp>
    <dsp:sp modelId="{FD05B57E-56D6-4AFC-84DC-F0B0A41518CE}">
      <dsp:nvSpPr>
        <dsp:cNvPr id="0" name=""/>
        <dsp:cNvSpPr/>
      </dsp:nvSpPr>
      <dsp:spPr>
        <a:xfrm>
          <a:off x="2536" y="1496779"/>
          <a:ext cx="2473546" cy="3344439"/>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s-ES_tradnl" sz="1900" kern="1200" dirty="0"/>
            <a:t>Propuesta pedagógica que propicie la participación, la diversidad y promueva la cultura de paz</a:t>
          </a:r>
          <a:endParaRPr lang="es-MX" sz="1900" kern="1200" dirty="0">
            <a:effectLst/>
          </a:endParaRPr>
        </a:p>
        <a:p>
          <a:pPr marL="171450" lvl="1" indent="-171450" algn="l" defTabSz="844550" rtl="0">
            <a:lnSpc>
              <a:spcPct val="90000"/>
            </a:lnSpc>
            <a:spcBef>
              <a:spcPct val="0"/>
            </a:spcBef>
            <a:spcAft>
              <a:spcPct val="15000"/>
            </a:spcAft>
            <a:buChar char="••"/>
          </a:pPr>
          <a:r>
            <a:rPr lang="es-ES_tradnl" sz="1900" kern="1200" dirty="0"/>
            <a:t>Características de la experiencia educativa</a:t>
          </a:r>
          <a:endParaRPr lang="es-MX" sz="1900" kern="1200" dirty="0">
            <a:effectLst/>
          </a:endParaRPr>
        </a:p>
      </dsp:txBody>
      <dsp:txXfrm>
        <a:off x="2536" y="1496779"/>
        <a:ext cx="2473546" cy="3344439"/>
      </dsp:txXfrm>
    </dsp:sp>
    <dsp:sp modelId="{99FD80BB-3066-423E-BDB3-BF9B1E827D29}">
      <dsp:nvSpPr>
        <dsp:cNvPr id="0" name=""/>
        <dsp:cNvSpPr/>
      </dsp:nvSpPr>
      <dsp:spPr>
        <a:xfrm>
          <a:off x="2822379" y="534999"/>
          <a:ext cx="2473546" cy="9617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MX" sz="1900" b="1" kern="1200" dirty="0">
              <a:effectLst/>
            </a:rPr>
            <a:t>Clima social escolar</a:t>
          </a:r>
          <a:endParaRPr lang="es-MX" sz="1900" b="1" kern="1200" dirty="0"/>
        </a:p>
      </dsp:txBody>
      <dsp:txXfrm>
        <a:off x="2822379" y="534999"/>
        <a:ext cx="2473546" cy="961779"/>
      </dsp:txXfrm>
    </dsp:sp>
    <dsp:sp modelId="{89A93F89-825A-4E3D-B180-CA950842B33C}">
      <dsp:nvSpPr>
        <dsp:cNvPr id="0" name=""/>
        <dsp:cNvSpPr/>
      </dsp:nvSpPr>
      <dsp:spPr>
        <a:xfrm>
          <a:off x="2822379" y="1496779"/>
          <a:ext cx="2473546" cy="3344439"/>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s-MX" sz="1900" kern="1200" dirty="0">
              <a:effectLst/>
            </a:rPr>
            <a:t>Construcción de ambientes nutritivos</a:t>
          </a:r>
        </a:p>
        <a:p>
          <a:pPr marL="171450" lvl="1" indent="-171450" algn="l" defTabSz="844550">
            <a:lnSpc>
              <a:spcPct val="90000"/>
            </a:lnSpc>
            <a:spcBef>
              <a:spcPct val="0"/>
            </a:spcBef>
            <a:spcAft>
              <a:spcPct val="15000"/>
            </a:spcAft>
            <a:buChar char="••"/>
          </a:pPr>
          <a:r>
            <a:rPr lang="es-MX" sz="1900" kern="1200" dirty="0">
              <a:effectLst/>
            </a:rPr>
            <a:t>Ética del cuidado</a:t>
          </a:r>
        </a:p>
        <a:p>
          <a:pPr marL="171450" lvl="1" indent="-171450" algn="l" defTabSz="844550">
            <a:lnSpc>
              <a:spcPct val="90000"/>
            </a:lnSpc>
            <a:spcBef>
              <a:spcPct val="0"/>
            </a:spcBef>
            <a:spcAft>
              <a:spcPct val="15000"/>
            </a:spcAft>
            <a:buChar char="••"/>
          </a:pPr>
          <a:r>
            <a:rPr lang="es-MX" sz="1900" kern="1200" dirty="0"/>
            <a:t>Vínculo pedagógico socioafectivo</a:t>
          </a:r>
          <a:endParaRPr lang="es-MX" sz="1900" kern="1200" dirty="0">
            <a:effectLst/>
          </a:endParaRPr>
        </a:p>
        <a:p>
          <a:pPr marL="171450" lvl="1" indent="-171450" algn="l" defTabSz="844550">
            <a:lnSpc>
              <a:spcPct val="90000"/>
            </a:lnSpc>
            <a:spcBef>
              <a:spcPct val="0"/>
            </a:spcBef>
            <a:spcAft>
              <a:spcPct val="15000"/>
            </a:spcAft>
            <a:buChar char="••"/>
          </a:pPr>
          <a:r>
            <a:rPr lang="es-MX" sz="1900" kern="1200" dirty="0">
              <a:effectLst/>
            </a:rPr>
            <a:t>Sentido de pertenencia</a:t>
          </a:r>
        </a:p>
        <a:p>
          <a:pPr marL="171450" lvl="1" indent="-171450" algn="l" defTabSz="844550">
            <a:lnSpc>
              <a:spcPct val="90000"/>
            </a:lnSpc>
            <a:spcBef>
              <a:spcPct val="0"/>
            </a:spcBef>
            <a:spcAft>
              <a:spcPct val="15000"/>
            </a:spcAft>
            <a:buChar char="••"/>
          </a:pPr>
          <a:r>
            <a:rPr lang="es-MX" sz="1900" kern="1200" dirty="0">
              <a:effectLst/>
            </a:rPr>
            <a:t>Confianza y respeto en las interacciones</a:t>
          </a:r>
        </a:p>
      </dsp:txBody>
      <dsp:txXfrm>
        <a:off x="2822379" y="1496779"/>
        <a:ext cx="2473546" cy="3344439"/>
      </dsp:txXfrm>
    </dsp:sp>
    <dsp:sp modelId="{9F7101FA-E72C-43A2-B7AF-2D5A878F2CB7}">
      <dsp:nvSpPr>
        <dsp:cNvPr id="0" name=""/>
        <dsp:cNvSpPr/>
      </dsp:nvSpPr>
      <dsp:spPr>
        <a:xfrm>
          <a:off x="5642221" y="534999"/>
          <a:ext cx="2473546" cy="96177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3">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s-MX" sz="1900" b="1" kern="1200" dirty="0">
              <a:effectLst/>
            </a:rPr>
            <a:t>Construcción de comunidad</a:t>
          </a:r>
        </a:p>
      </dsp:txBody>
      <dsp:txXfrm>
        <a:off x="5642221" y="534999"/>
        <a:ext cx="2473546" cy="961779"/>
      </dsp:txXfrm>
    </dsp:sp>
    <dsp:sp modelId="{45831713-FE67-47F5-B3A5-6D1FDD8030AA}">
      <dsp:nvSpPr>
        <dsp:cNvPr id="0" name=""/>
        <dsp:cNvSpPr/>
      </dsp:nvSpPr>
      <dsp:spPr>
        <a:xfrm>
          <a:off x="5642221" y="1496779"/>
          <a:ext cx="2473546" cy="3344439"/>
        </a:xfrm>
        <a:prstGeom prst="rect">
          <a:avLst/>
        </a:prstGeom>
        <a:solidFill>
          <a:schemeClr val="lt1">
            <a:alpha val="90000"/>
            <a:tint val="40000"/>
            <a:hueOff val="0"/>
            <a:satOff val="0"/>
            <a:lumOff val="0"/>
            <a:alphaOff val="0"/>
          </a:schemeClr>
        </a:solidFill>
        <a:ln w="9525" cap="flat" cmpd="sng" algn="ctr">
          <a:solidFill>
            <a:schemeClr val="accent3">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s-MX" sz="1900" kern="1200" dirty="0"/>
            <a:t>Promoción de la corresponsabilidad</a:t>
          </a:r>
        </a:p>
        <a:p>
          <a:pPr marL="171450" lvl="1" indent="-171450" algn="l" defTabSz="844550" rtl="0">
            <a:lnSpc>
              <a:spcPct val="90000"/>
            </a:lnSpc>
            <a:spcBef>
              <a:spcPct val="0"/>
            </a:spcBef>
            <a:spcAft>
              <a:spcPct val="15000"/>
            </a:spcAft>
            <a:buChar char="••"/>
          </a:pPr>
          <a:r>
            <a:rPr lang="es-MX" sz="1900" kern="1200" dirty="0"/>
            <a:t>Fortalecimiento de los vínculos de pertenencia en una comunidad escolar caracterizada por el respeto y la ética del cuidado</a:t>
          </a:r>
        </a:p>
        <a:p>
          <a:pPr marL="171450" lvl="1" indent="-171450" algn="l" defTabSz="844550" rtl="0">
            <a:lnSpc>
              <a:spcPct val="90000"/>
            </a:lnSpc>
            <a:spcBef>
              <a:spcPct val="0"/>
            </a:spcBef>
            <a:spcAft>
              <a:spcPct val="15000"/>
            </a:spcAft>
            <a:buChar char="••"/>
          </a:pPr>
          <a:r>
            <a:rPr lang="es-ES_tradnl" sz="1900" kern="1200" dirty="0"/>
            <a:t>Vinculación escuela-comunidad</a:t>
          </a:r>
          <a:endParaRPr lang="es-MX" sz="1900" kern="1200" dirty="0"/>
        </a:p>
      </dsp:txBody>
      <dsp:txXfrm>
        <a:off x="5642221" y="1496779"/>
        <a:ext cx="2473546" cy="3344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B630D-31A8-4B75-A97F-298C8117D049}">
      <dsp:nvSpPr>
        <dsp:cNvPr id="0" name=""/>
        <dsp:cNvSpPr/>
      </dsp:nvSpPr>
      <dsp:spPr>
        <a:xfrm rot="16200000">
          <a:off x="-1309168" y="2276154"/>
          <a:ext cx="4359607" cy="12432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13351" bIns="0" numCol="1" spcCol="1270" anchor="t" anchorCtr="0">
          <a:noAutofit/>
        </a:bodyPr>
        <a:lstStyle/>
        <a:p>
          <a:pPr lvl="0" algn="r" defTabSz="1066800">
            <a:lnSpc>
              <a:spcPct val="90000"/>
            </a:lnSpc>
            <a:spcBef>
              <a:spcPct val="0"/>
            </a:spcBef>
            <a:spcAft>
              <a:spcPct val="35000"/>
            </a:spcAft>
          </a:pPr>
          <a:r>
            <a:rPr lang="es-ES" sz="2400" b="1" kern="1200" dirty="0">
              <a:latin typeface="Soberana Sans"/>
            </a:rPr>
            <a:t>Derechos humanos como criterio de convivencia</a:t>
          </a:r>
        </a:p>
      </dsp:txBody>
      <dsp:txXfrm>
        <a:off x="-1309168" y="2276154"/>
        <a:ext cx="4359607" cy="1243223"/>
      </dsp:txXfrm>
    </dsp:sp>
    <dsp:sp modelId="{7D836572-E292-45AD-880A-4AF20BB1117F}">
      <dsp:nvSpPr>
        <dsp:cNvPr id="0" name=""/>
        <dsp:cNvSpPr/>
      </dsp:nvSpPr>
      <dsp:spPr>
        <a:xfrm>
          <a:off x="1340808" y="0"/>
          <a:ext cx="6916172" cy="55391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813351" rIns="199136" bIns="199136" numCol="1" spcCol="1270" anchor="t" anchorCtr="0">
          <a:noAutofit/>
        </a:bodyPr>
        <a:lstStyle/>
        <a:p>
          <a:pPr marL="285750" lvl="1" indent="-285750" algn="r" defTabSz="1244600">
            <a:lnSpc>
              <a:spcPct val="90000"/>
            </a:lnSpc>
            <a:spcBef>
              <a:spcPct val="0"/>
            </a:spcBef>
            <a:spcAft>
              <a:spcPct val="15000"/>
            </a:spcAft>
            <a:buChar char="••"/>
          </a:pPr>
          <a:r>
            <a:rPr kumimoji="0" lang="es-MX" sz="2800" b="0" i="0" u="none" strike="noStrike" kern="1200" cap="none" spc="0" normalizeH="0" baseline="0" noProof="0" dirty="0">
              <a:ln>
                <a:noFill/>
              </a:ln>
              <a:solidFill>
                <a:schemeClr val="bg1"/>
              </a:solidFill>
              <a:effectLst/>
              <a:uLnTx/>
              <a:uFillTx/>
              <a:latin typeface="+mn-lt"/>
              <a:ea typeface="+mn-ea"/>
              <a:cs typeface="+mn-cs"/>
            </a:rPr>
            <a:t>Representan el pacto más sólido para una convivencia democrática, además del consenso más grande de la humanidad sobre valores, derechos y deberes para vivir en comunidad.</a:t>
          </a:r>
          <a:endParaRPr lang="es-MX" sz="2800" kern="1200" dirty="0">
            <a:solidFill>
              <a:schemeClr val="bg1"/>
            </a:solidFill>
          </a:endParaRPr>
        </a:p>
        <a:p>
          <a:pPr marL="285750" lvl="1" indent="-285750" algn="r" defTabSz="1244600">
            <a:lnSpc>
              <a:spcPct val="90000"/>
            </a:lnSpc>
            <a:spcBef>
              <a:spcPct val="0"/>
            </a:spcBef>
            <a:spcAft>
              <a:spcPct val="15000"/>
            </a:spcAft>
            <a:buChar char="••"/>
          </a:pPr>
          <a:r>
            <a:rPr kumimoji="0" lang="es-MX" sz="2800" b="0" i="0" u="none" strike="noStrike" kern="1200" cap="none" spc="0" normalizeH="0" baseline="0" noProof="0" dirty="0">
              <a:ln>
                <a:noFill/>
              </a:ln>
              <a:solidFill>
                <a:schemeClr val="bg1"/>
              </a:solidFill>
              <a:effectLst/>
              <a:uLnTx/>
              <a:uFillTx/>
              <a:latin typeface="+mn-lt"/>
              <a:ea typeface="+mn-ea"/>
              <a:cs typeface="+mn-cs"/>
            </a:rPr>
            <a:t> Dignidad humana</a:t>
          </a:r>
          <a:r>
            <a:rPr kumimoji="0" lang="es-MX" sz="2000" b="0" i="0" u="none" strike="noStrike" kern="1200" cap="none" spc="0" normalizeH="0" baseline="0" noProof="0" dirty="0">
              <a:ln>
                <a:noFill/>
              </a:ln>
              <a:solidFill>
                <a:schemeClr val="bg1"/>
              </a:solidFill>
              <a:effectLst/>
              <a:uLnTx/>
              <a:uFillTx/>
              <a:latin typeface="+mn-lt"/>
              <a:ea typeface="+mn-ea"/>
              <a:cs typeface="+mn-cs"/>
            </a:rPr>
            <a:t>.</a:t>
          </a:r>
          <a:endParaRPr lang="es-MX" sz="2800" kern="1200" dirty="0">
            <a:solidFill>
              <a:schemeClr val="bg1"/>
            </a:solidFill>
          </a:endParaRPr>
        </a:p>
        <a:p>
          <a:pPr marL="285750" lvl="1" indent="-285750" algn="r" defTabSz="1244600">
            <a:lnSpc>
              <a:spcPct val="90000"/>
            </a:lnSpc>
            <a:spcBef>
              <a:spcPct val="0"/>
            </a:spcBef>
            <a:spcAft>
              <a:spcPct val="15000"/>
            </a:spcAft>
            <a:buChar char="••"/>
          </a:pPr>
          <a:r>
            <a:rPr lang="es-MX" sz="2800" kern="1200" dirty="0">
              <a:solidFill>
                <a:schemeClr val="bg1"/>
              </a:solidFill>
            </a:rPr>
            <a:t>Derecho a la protección, a la educación, a la salud y a la participación.</a:t>
          </a:r>
        </a:p>
        <a:p>
          <a:pPr marL="285750" lvl="1" indent="-285750" algn="r" defTabSz="1244600">
            <a:lnSpc>
              <a:spcPct val="90000"/>
            </a:lnSpc>
            <a:spcBef>
              <a:spcPct val="0"/>
            </a:spcBef>
            <a:spcAft>
              <a:spcPct val="15000"/>
            </a:spcAft>
            <a:buChar char="••"/>
          </a:pPr>
          <a:r>
            <a:rPr lang="es-MX" sz="2800" kern="1200" dirty="0">
              <a:solidFill>
                <a:schemeClr val="bg1"/>
              </a:solidFill>
            </a:rPr>
            <a:t>Derecho a la paz</a:t>
          </a:r>
        </a:p>
        <a:p>
          <a:pPr marL="285750" lvl="1" indent="-285750" algn="r" defTabSz="1244600">
            <a:lnSpc>
              <a:spcPct val="90000"/>
            </a:lnSpc>
            <a:spcBef>
              <a:spcPct val="0"/>
            </a:spcBef>
            <a:spcAft>
              <a:spcPct val="15000"/>
            </a:spcAft>
            <a:buChar char="••"/>
          </a:pPr>
          <a:r>
            <a:rPr lang="es-MX" sz="2800" kern="1200" dirty="0">
              <a:solidFill>
                <a:schemeClr val="bg1"/>
              </a:solidFill>
            </a:rPr>
            <a:t>Derecho a la igualdad, a la diversidad y a la no discriminación</a:t>
          </a:r>
        </a:p>
      </dsp:txBody>
      <dsp:txXfrm>
        <a:off x="1340808" y="0"/>
        <a:ext cx="6916172" cy="5539186"/>
      </dsp:txXfrm>
    </dsp:sp>
    <dsp:sp modelId="{44D75434-F531-4ED0-88C9-405B7357ACFF}">
      <dsp:nvSpPr>
        <dsp:cNvPr id="0" name=""/>
        <dsp:cNvSpPr/>
      </dsp:nvSpPr>
      <dsp:spPr>
        <a:xfrm>
          <a:off x="898735" y="-78119"/>
          <a:ext cx="986835" cy="1001941"/>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049F7-83E4-4A65-9B74-D5C93B67404F}">
      <dsp:nvSpPr>
        <dsp:cNvPr id="0" name=""/>
        <dsp:cNvSpPr/>
      </dsp:nvSpPr>
      <dsp:spPr>
        <a:xfrm>
          <a:off x="3213357" y="0"/>
          <a:ext cx="2142238" cy="1430374"/>
        </a:xfrm>
        <a:prstGeom prst="trapezoid">
          <a:avLst>
            <a:gd name="adj" fmla="val 74884"/>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buClrTx/>
            <a:buSzPts val="2400"/>
            <a:buFont typeface="Arial" panose="020B0604020202020204" pitchFamily="34" charset="0"/>
            <a:buChar char="–"/>
          </a:pPr>
          <a:r>
            <a:rPr lang="es-MX" sz="2400" kern="1200" dirty="0"/>
            <a:t>Condiciones de justicia</a:t>
          </a:r>
        </a:p>
      </dsp:txBody>
      <dsp:txXfrm>
        <a:off x="3213357" y="0"/>
        <a:ext cx="2142238" cy="1430374"/>
      </dsp:txXfrm>
    </dsp:sp>
    <dsp:sp modelId="{1604B430-C4BB-4183-A48D-54F258664E00}">
      <dsp:nvSpPr>
        <dsp:cNvPr id="0" name=""/>
        <dsp:cNvSpPr/>
      </dsp:nvSpPr>
      <dsp:spPr>
        <a:xfrm>
          <a:off x="2142238" y="1430374"/>
          <a:ext cx="4284476" cy="1430374"/>
        </a:xfrm>
        <a:prstGeom prst="trapezoid">
          <a:avLst>
            <a:gd name="adj" fmla="val 74884"/>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pPr>
          <a:r>
            <a:rPr lang="es-MX" sz="2400" kern="1200" dirty="0"/>
            <a:t>Distribución equitativa del poder y de los recursos</a:t>
          </a:r>
        </a:p>
      </dsp:txBody>
      <dsp:txXfrm>
        <a:off x="2892021" y="1430374"/>
        <a:ext cx="2784909" cy="1430374"/>
      </dsp:txXfrm>
    </dsp:sp>
    <dsp:sp modelId="{9027AF1B-DEF1-40DD-9E7C-80C7618A26F0}">
      <dsp:nvSpPr>
        <dsp:cNvPr id="0" name=""/>
        <dsp:cNvSpPr/>
      </dsp:nvSpPr>
      <dsp:spPr>
        <a:xfrm>
          <a:off x="1071119" y="2860749"/>
          <a:ext cx="6426714" cy="1430374"/>
        </a:xfrm>
        <a:prstGeom prst="trapezoid">
          <a:avLst>
            <a:gd name="adj" fmla="val 74884"/>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pPr>
          <a:r>
            <a:rPr lang="es-MX" sz="2400" kern="1200" dirty="0"/>
            <a:t>Equidad e igualdad en el acceso al derecho a la educación</a:t>
          </a:r>
        </a:p>
      </dsp:txBody>
      <dsp:txXfrm>
        <a:off x="2195793" y="2860749"/>
        <a:ext cx="4177364" cy="1430374"/>
      </dsp:txXfrm>
    </dsp:sp>
    <dsp:sp modelId="{B19E9939-3D69-4691-BF0A-CE94DEED4BD5}">
      <dsp:nvSpPr>
        <dsp:cNvPr id="0" name=""/>
        <dsp:cNvSpPr/>
      </dsp:nvSpPr>
      <dsp:spPr>
        <a:xfrm>
          <a:off x="0" y="4291124"/>
          <a:ext cx="8568952" cy="1430374"/>
        </a:xfrm>
        <a:prstGeom prst="trapezoid">
          <a:avLst>
            <a:gd name="adj" fmla="val 74884"/>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pPr>
          <a:r>
            <a:rPr lang="es-MX" sz="2400" kern="1200" dirty="0"/>
            <a:t>Transformación de las prácticas en el aula y en la escuela con el objeto de construir comunidades justas, incluyentes y democráticas. </a:t>
          </a:r>
        </a:p>
      </dsp:txBody>
      <dsp:txXfrm>
        <a:off x="1499566" y="4291124"/>
        <a:ext cx="5569818" cy="1430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F6465-B303-464C-A6D9-AB173F7050D5}">
      <dsp:nvSpPr>
        <dsp:cNvPr id="0" name=""/>
        <dsp:cNvSpPr/>
      </dsp:nvSpPr>
      <dsp:spPr>
        <a:xfrm>
          <a:off x="2567336" y="1580331"/>
          <a:ext cx="3779998" cy="3779998"/>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rtl="0" eaLnBrk="1" latinLnBrk="0" hangingPunct="1">
            <a:lnSpc>
              <a:spcPct val="90000"/>
            </a:lnSpc>
            <a:spcBef>
              <a:spcPct val="0"/>
            </a:spcBef>
            <a:spcAft>
              <a:spcPct val="35000"/>
            </a:spcAft>
            <a:buClrTx/>
            <a:buSzPts val="3200"/>
            <a:buFont typeface="Arial" panose="020B0604020202020204" pitchFamily="34" charset="0"/>
            <a:buChar char="•"/>
          </a:pPr>
          <a:r>
            <a:rPr lang="es-MX" sz="3200" b="1" kern="1200" dirty="0"/>
            <a:t>CONVIVENCIA ESCOLAR</a:t>
          </a:r>
          <a:endParaRPr lang="es-MX" sz="3200" kern="1200" dirty="0"/>
        </a:p>
      </dsp:txBody>
      <dsp:txXfrm>
        <a:off x="3120904" y="2133899"/>
        <a:ext cx="2672862" cy="2672862"/>
      </dsp:txXfrm>
    </dsp:sp>
    <dsp:sp modelId="{F3C5CC77-4349-44B2-911C-039D55DEE045}">
      <dsp:nvSpPr>
        <dsp:cNvPr id="0" name=""/>
        <dsp:cNvSpPr/>
      </dsp:nvSpPr>
      <dsp:spPr>
        <a:xfrm>
          <a:off x="3217161" y="132570"/>
          <a:ext cx="2623129" cy="1889999"/>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pPr>
          <a:r>
            <a:rPr lang="es-MX" sz="2400" b="1" kern="1200" dirty="0"/>
            <a:t>Educación para la paz</a:t>
          </a:r>
          <a:endParaRPr lang="es-MX" sz="2400" kern="1200" dirty="0"/>
        </a:p>
      </dsp:txBody>
      <dsp:txXfrm>
        <a:off x="3601309" y="409354"/>
        <a:ext cx="1854833" cy="1336431"/>
      </dsp:txXfrm>
    </dsp:sp>
    <dsp:sp modelId="{84998518-9859-402A-A126-719217C2F015}">
      <dsp:nvSpPr>
        <dsp:cNvPr id="0" name=""/>
        <dsp:cNvSpPr/>
      </dsp:nvSpPr>
      <dsp:spPr>
        <a:xfrm>
          <a:off x="5472602" y="1247533"/>
          <a:ext cx="2372156" cy="1889999"/>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pPr>
          <a:r>
            <a:rPr lang="es-MX" sz="2400" b="1" kern="1200" dirty="0"/>
            <a:t>Educación en derechos humanos</a:t>
          </a:r>
          <a:endParaRPr lang="es-MX" sz="2400" kern="1200" dirty="0"/>
        </a:p>
      </dsp:txBody>
      <dsp:txXfrm>
        <a:off x="5819996" y="1524317"/>
        <a:ext cx="1677368" cy="1336431"/>
      </dsp:txXfrm>
    </dsp:sp>
    <dsp:sp modelId="{ECC3262A-7CA0-4A1D-B9CD-04ACD3CB930B}">
      <dsp:nvSpPr>
        <dsp:cNvPr id="0" name=""/>
        <dsp:cNvSpPr/>
      </dsp:nvSpPr>
      <dsp:spPr>
        <a:xfrm>
          <a:off x="5901253" y="3096346"/>
          <a:ext cx="2334375" cy="1889999"/>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pPr>
          <a:r>
            <a:rPr lang="es-MX" sz="2400" b="1" kern="1200" dirty="0"/>
            <a:t>Educación intercultural</a:t>
          </a:r>
          <a:endParaRPr lang="es-MX" sz="2400" kern="1200" dirty="0"/>
        </a:p>
      </dsp:txBody>
      <dsp:txXfrm>
        <a:off x="6243114" y="3373130"/>
        <a:ext cx="1650653" cy="1336431"/>
      </dsp:txXfrm>
    </dsp:sp>
    <dsp:sp modelId="{09713DCA-1E7B-44FF-8E57-6FDCD21732E0}">
      <dsp:nvSpPr>
        <dsp:cNvPr id="0" name=""/>
        <dsp:cNvSpPr/>
      </dsp:nvSpPr>
      <dsp:spPr>
        <a:xfrm>
          <a:off x="4609355" y="4748298"/>
          <a:ext cx="2288996" cy="1889999"/>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pPr>
          <a:r>
            <a:rPr lang="es-MX" sz="2400" b="1" kern="1200" dirty="0"/>
            <a:t>Educación inclusiva</a:t>
          </a:r>
          <a:endParaRPr lang="es-MX" sz="2400" kern="1200" dirty="0"/>
        </a:p>
      </dsp:txBody>
      <dsp:txXfrm>
        <a:off x="4944571" y="5025082"/>
        <a:ext cx="1618564" cy="1336431"/>
      </dsp:txXfrm>
    </dsp:sp>
    <dsp:sp modelId="{4C06360F-9435-4216-BA58-036C2B8A0209}">
      <dsp:nvSpPr>
        <dsp:cNvPr id="0" name=""/>
        <dsp:cNvSpPr/>
      </dsp:nvSpPr>
      <dsp:spPr>
        <a:xfrm>
          <a:off x="1944222" y="4748299"/>
          <a:ext cx="2535017" cy="1889999"/>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pPr>
          <a:r>
            <a:rPr lang="es-MX" sz="2400" b="1" kern="1200" dirty="0"/>
            <a:t>Educación ciudadana</a:t>
          </a:r>
          <a:endParaRPr lang="es-MX" sz="2400" kern="1200" dirty="0"/>
        </a:p>
      </dsp:txBody>
      <dsp:txXfrm>
        <a:off x="2315467" y="5025083"/>
        <a:ext cx="1792527" cy="1336431"/>
      </dsp:txXfrm>
    </dsp:sp>
    <dsp:sp modelId="{4EBD1CEC-613A-41FC-90DB-E6E6CBB9AF65}">
      <dsp:nvSpPr>
        <dsp:cNvPr id="0" name=""/>
        <dsp:cNvSpPr/>
      </dsp:nvSpPr>
      <dsp:spPr>
        <a:xfrm>
          <a:off x="648081" y="2973307"/>
          <a:ext cx="2655429" cy="1900280"/>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rtl="0" eaLnBrk="1" latinLnBrk="0" hangingPunct="1">
            <a:lnSpc>
              <a:spcPct val="90000"/>
            </a:lnSpc>
            <a:spcBef>
              <a:spcPct val="0"/>
            </a:spcBef>
            <a:spcAft>
              <a:spcPct val="35000"/>
            </a:spcAft>
          </a:pPr>
          <a:r>
            <a:rPr lang="es-MX" sz="2800" b="1" kern="1200" dirty="0"/>
            <a:t>Cultura de la legalidad</a:t>
          </a:r>
          <a:endParaRPr lang="es-MX" sz="2800" kern="1200" dirty="0"/>
        </a:p>
      </dsp:txBody>
      <dsp:txXfrm>
        <a:off x="1036960" y="3251597"/>
        <a:ext cx="1877671" cy="1343700"/>
      </dsp:txXfrm>
    </dsp:sp>
    <dsp:sp modelId="{ACE9296C-1559-40EC-93C4-FDFF62549F7B}">
      <dsp:nvSpPr>
        <dsp:cNvPr id="0" name=""/>
        <dsp:cNvSpPr/>
      </dsp:nvSpPr>
      <dsp:spPr>
        <a:xfrm>
          <a:off x="1008113" y="1080116"/>
          <a:ext cx="2454503" cy="1889999"/>
        </a:xfrm>
        <a:prstGeom prst="ellipse">
          <a:avLst/>
        </a:prstGeom>
        <a:gradFill rotWithShape="0">
          <a:gsLst>
            <a:gs pos="0">
              <a:schemeClr val="accent1">
                <a:alpha val="50000"/>
                <a:hueOff val="0"/>
                <a:satOff val="0"/>
                <a:lumOff val="0"/>
                <a:alphaOff val="0"/>
                <a:tint val="50000"/>
                <a:satMod val="300000"/>
              </a:schemeClr>
            </a:gs>
            <a:gs pos="35000">
              <a:schemeClr val="accent1">
                <a:alpha val="50000"/>
                <a:hueOff val="0"/>
                <a:satOff val="0"/>
                <a:lumOff val="0"/>
                <a:alphaOff val="0"/>
                <a:tint val="37000"/>
                <a:satMod val="300000"/>
              </a:schemeClr>
            </a:gs>
            <a:gs pos="100000">
              <a:schemeClr val="accent1">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eaLnBrk="1" latinLnBrk="0" hangingPunct="1">
            <a:lnSpc>
              <a:spcPct val="90000"/>
            </a:lnSpc>
            <a:spcBef>
              <a:spcPct val="0"/>
            </a:spcBef>
            <a:spcAft>
              <a:spcPct val="35000"/>
            </a:spcAft>
          </a:pPr>
          <a:r>
            <a:rPr lang="es-MX" sz="2400" b="1" kern="1200"/>
            <a:t>Educación en valores</a:t>
          </a:r>
          <a:endParaRPr lang="es-MX" sz="2400" kern="1200"/>
        </a:p>
      </dsp:txBody>
      <dsp:txXfrm>
        <a:off x="1367567" y="1356900"/>
        <a:ext cx="1735595" cy="1336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CCEA5-9DF8-4E14-A895-2B9309952B1A}">
      <dsp:nvSpPr>
        <dsp:cNvPr id="0" name=""/>
        <dsp:cNvSpPr/>
      </dsp:nvSpPr>
      <dsp:spPr>
        <a:xfrm>
          <a:off x="0" y="0"/>
          <a:ext cx="8229600" cy="1533770"/>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s-MX" sz="3400" kern="1200" dirty="0"/>
            <a:t>Programas institucionales para mejorar la convivencia y prevenir la violencia en México</a:t>
          </a:r>
        </a:p>
      </dsp:txBody>
      <dsp:txXfrm>
        <a:off x="0" y="0"/>
        <a:ext cx="8229600" cy="1533770"/>
      </dsp:txXfrm>
    </dsp:sp>
    <dsp:sp modelId="{3BBAEE4D-E7A5-4340-8B04-7B1224ED2CDA}">
      <dsp:nvSpPr>
        <dsp:cNvPr id="0" name=""/>
        <dsp:cNvSpPr/>
      </dsp:nvSpPr>
      <dsp:spPr>
        <a:xfrm>
          <a:off x="4018" y="1533770"/>
          <a:ext cx="1370260" cy="32209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FCE</a:t>
          </a:r>
        </a:p>
        <a:p>
          <a:pPr lvl="0" algn="ctr" defTabSz="889000">
            <a:lnSpc>
              <a:spcPct val="90000"/>
            </a:lnSpc>
            <a:spcBef>
              <a:spcPct val="0"/>
            </a:spcBef>
            <a:spcAft>
              <a:spcPct val="35000"/>
            </a:spcAft>
          </a:pPr>
          <a:r>
            <a:rPr lang="es-MX" sz="2000" kern="1200" dirty="0"/>
            <a:t>(Asignatura currículo nacional)</a:t>
          </a:r>
        </a:p>
      </dsp:txBody>
      <dsp:txXfrm>
        <a:off x="4018" y="1533770"/>
        <a:ext cx="1370260" cy="3220917"/>
      </dsp:txXfrm>
    </dsp:sp>
    <dsp:sp modelId="{C7314136-73F0-4311-A013-EDA84279605A}">
      <dsp:nvSpPr>
        <dsp:cNvPr id="0" name=""/>
        <dsp:cNvSpPr/>
      </dsp:nvSpPr>
      <dsp:spPr>
        <a:xfrm>
          <a:off x="1374278" y="1533770"/>
          <a:ext cx="1370260" cy="32209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CULTURA DE LA LEGALIDAD</a:t>
          </a:r>
        </a:p>
        <a:p>
          <a:pPr lvl="0" algn="ctr" defTabSz="889000">
            <a:lnSpc>
              <a:spcPct val="90000"/>
            </a:lnSpc>
            <a:spcBef>
              <a:spcPct val="0"/>
            </a:spcBef>
            <a:spcAft>
              <a:spcPct val="35000"/>
            </a:spcAft>
          </a:pPr>
          <a:r>
            <a:rPr lang="es-MX" sz="2000" kern="1200" dirty="0"/>
            <a:t>(Eje transversal y asignatura estatal)</a:t>
          </a:r>
        </a:p>
      </dsp:txBody>
      <dsp:txXfrm>
        <a:off x="1374278" y="1533770"/>
        <a:ext cx="1370260" cy="3220917"/>
      </dsp:txXfrm>
    </dsp:sp>
    <dsp:sp modelId="{926FBDF8-82F0-4336-80E5-DFE795D7F72B}">
      <dsp:nvSpPr>
        <dsp:cNvPr id="0" name=""/>
        <dsp:cNvSpPr/>
      </dsp:nvSpPr>
      <dsp:spPr>
        <a:xfrm>
          <a:off x="2744539" y="1533770"/>
          <a:ext cx="1370260" cy="32209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ESCUELA SEGURA</a:t>
          </a:r>
        </a:p>
        <a:p>
          <a:pPr lvl="0" algn="ctr" defTabSz="889000">
            <a:lnSpc>
              <a:spcPct val="90000"/>
            </a:lnSpc>
            <a:spcBef>
              <a:spcPct val="0"/>
            </a:spcBef>
            <a:spcAft>
              <a:spcPct val="35000"/>
            </a:spcAft>
          </a:pPr>
          <a:r>
            <a:rPr lang="es-MX" sz="2000" kern="1200" dirty="0"/>
            <a:t>(En proceso de cierre)</a:t>
          </a:r>
        </a:p>
      </dsp:txBody>
      <dsp:txXfrm>
        <a:off x="2744539" y="1533770"/>
        <a:ext cx="1370260" cy="3220917"/>
      </dsp:txXfrm>
    </dsp:sp>
    <dsp:sp modelId="{C7D681AD-8950-41C0-837D-1AC0AEC2F0DB}">
      <dsp:nvSpPr>
        <dsp:cNvPr id="0" name=""/>
        <dsp:cNvSpPr/>
      </dsp:nvSpPr>
      <dsp:spPr>
        <a:xfrm>
          <a:off x="4114800" y="1533770"/>
          <a:ext cx="1370260" cy="32209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OCSE</a:t>
          </a:r>
        </a:p>
        <a:p>
          <a:pPr lvl="0" algn="ctr" defTabSz="889000">
            <a:lnSpc>
              <a:spcPct val="90000"/>
            </a:lnSpc>
            <a:spcBef>
              <a:spcPct val="0"/>
            </a:spcBef>
            <a:spcAft>
              <a:spcPct val="35000"/>
            </a:spcAft>
          </a:pPr>
          <a:r>
            <a:rPr lang="es-MX" sz="2000" kern="1200" dirty="0"/>
            <a:t>(Cerrado)</a:t>
          </a:r>
        </a:p>
      </dsp:txBody>
      <dsp:txXfrm>
        <a:off x="4114800" y="1533770"/>
        <a:ext cx="1370260" cy="3220917"/>
      </dsp:txXfrm>
    </dsp:sp>
    <dsp:sp modelId="{B0028459-2CCD-4BE1-A878-5031F72006D4}">
      <dsp:nvSpPr>
        <dsp:cNvPr id="0" name=""/>
        <dsp:cNvSpPr/>
      </dsp:nvSpPr>
      <dsp:spPr>
        <a:xfrm>
          <a:off x="5485060" y="1533770"/>
          <a:ext cx="1370260" cy="32209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PREVIOLEM</a:t>
          </a:r>
        </a:p>
        <a:p>
          <a:pPr lvl="0" algn="ctr" defTabSz="889000">
            <a:lnSpc>
              <a:spcPct val="90000"/>
            </a:lnSpc>
            <a:spcBef>
              <a:spcPct val="0"/>
            </a:spcBef>
            <a:spcAft>
              <a:spcPct val="35000"/>
            </a:spcAft>
          </a:pPr>
          <a:r>
            <a:rPr lang="es-MX" sz="2000" kern="1200" dirty="0"/>
            <a:t>(Sustituido)</a:t>
          </a:r>
        </a:p>
      </dsp:txBody>
      <dsp:txXfrm>
        <a:off x="5485060" y="1533770"/>
        <a:ext cx="1370260" cy="3220917"/>
      </dsp:txXfrm>
    </dsp:sp>
    <dsp:sp modelId="{5B6826C5-701A-4285-9C26-76EDE621E240}">
      <dsp:nvSpPr>
        <dsp:cNvPr id="0" name=""/>
        <dsp:cNvSpPr/>
      </dsp:nvSpPr>
      <dsp:spPr>
        <a:xfrm>
          <a:off x="6855321" y="1533770"/>
          <a:ext cx="1370260" cy="322091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a:t>PNCE (Vigente)</a:t>
          </a:r>
        </a:p>
      </dsp:txBody>
      <dsp:txXfrm>
        <a:off x="6855321" y="1533770"/>
        <a:ext cx="1370260" cy="3220917"/>
      </dsp:txXfrm>
    </dsp:sp>
    <dsp:sp modelId="{6089C64D-3652-4BBD-9E6B-09BB32A2F4A9}">
      <dsp:nvSpPr>
        <dsp:cNvPr id="0" name=""/>
        <dsp:cNvSpPr/>
      </dsp:nvSpPr>
      <dsp:spPr>
        <a:xfrm>
          <a:off x="0" y="4754688"/>
          <a:ext cx="8229600" cy="357879"/>
        </a:xfrm>
        <a:prstGeom prst="rect">
          <a:avLst/>
        </a:prstGeom>
        <a:solidFill>
          <a:schemeClr val="dk2">
            <a:shade val="8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1B38C-AC74-4845-A2DE-D438E06A82A2}">
      <dsp:nvSpPr>
        <dsp:cNvPr id="0" name=""/>
        <dsp:cNvSpPr/>
      </dsp:nvSpPr>
      <dsp:spPr>
        <a:xfrm rot="2332771">
          <a:off x="6148540" y="557659"/>
          <a:ext cx="2610654" cy="1723214"/>
        </a:xfrm>
        <a:prstGeom prst="downArrow">
          <a:avLst>
            <a:gd name="adj1" fmla="val 50000"/>
            <a:gd name="adj2" fmla="val 35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a:effectLst/>
            </a:rPr>
            <a:t>Personas con discapacidad y NEE</a:t>
          </a:r>
        </a:p>
      </dsp:txBody>
      <dsp:txXfrm>
        <a:off x="6895847" y="591062"/>
        <a:ext cx="1305327" cy="1421652"/>
      </dsp:txXfrm>
    </dsp:sp>
    <dsp:sp modelId="{7FF0B0FA-BEE9-4E67-8A32-DD4360BC002D}">
      <dsp:nvSpPr>
        <dsp:cNvPr id="0" name=""/>
        <dsp:cNvSpPr/>
      </dsp:nvSpPr>
      <dsp:spPr>
        <a:xfrm rot="6594852">
          <a:off x="6077569" y="3152709"/>
          <a:ext cx="1924261" cy="2554525"/>
        </a:xfrm>
        <a:prstGeom prst="downArrow">
          <a:avLst>
            <a:gd name="adj1" fmla="val 50000"/>
            <a:gd name="adj2" fmla="val 35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a:effectLst/>
            </a:rPr>
            <a:t>Personas con problemas de conducta, adicciones, conflicto con la ley…</a:t>
          </a:r>
          <a:endParaRPr lang="es-MX" sz="1500" b="1" kern="1200" dirty="0"/>
        </a:p>
      </dsp:txBody>
      <dsp:txXfrm rot="-5400000">
        <a:off x="6089115" y="4006256"/>
        <a:ext cx="2217779" cy="962131"/>
      </dsp:txXfrm>
    </dsp:sp>
    <dsp:sp modelId="{3266588A-428D-4AF0-82B6-F0A7FDA743BD}">
      <dsp:nvSpPr>
        <dsp:cNvPr id="0" name=""/>
        <dsp:cNvSpPr/>
      </dsp:nvSpPr>
      <dsp:spPr>
        <a:xfrm rot="14017353">
          <a:off x="-379476" y="3359204"/>
          <a:ext cx="2610654" cy="1809548"/>
        </a:xfrm>
        <a:prstGeom prst="downArrow">
          <a:avLst>
            <a:gd name="adj1" fmla="val 50000"/>
            <a:gd name="adj2" fmla="val 35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S" sz="1500" b="1" kern="1200" dirty="0"/>
            <a:t>Educación para todos</a:t>
          </a:r>
        </a:p>
      </dsp:txBody>
      <dsp:txXfrm rot="10800000">
        <a:off x="145707" y="3611448"/>
        <a:ext cx="1305327" cy="1492877"/>
      </dsp:txXfrm>
    </dsp:sp>
    <dsp:sp modelId="{B51FF23C-7594-465B-8B94-C28C579C1B78}">
      <dsp:nvSpPr>
        <dsp:cNvPr id="0" name=""/>
        <dsp:cNvSpPr/>
      </dsp:nvSpPr>
      <dsp:spPr>
        <a:xfrm rot="17571093">
          <a:off x="-5508" y="275969"/>
          <a:ext cx="2757869" cy="1818581"/>
        </a:xfrm>
        <a:prstGeom prst="downArrow">
          <a:avLst>
            <a:gd name="adj1" fmla="val 50000"/>
            <a:gd name="adj2" fmla="val 35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MX" sz="1500" b="1" kern="1200" dirty="0">
              <a:effectLst/>
            </a:rPr>
            <a:t>Escuela comprensiva</a:t>
          </a:r>
        </a:p>
      </dsp:txBody>
      <dsp:txXfrm rot="5400000">
        <a:off x="476625" y="433996"/>
        <a:ext cx="1500329" cy="1378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C30BA-9F2F-4225-B9CC-3CCABC39EF39}">
      <dsp:nvSpPr>
        <dsp:cNvPr id="0" name=""/>
        <dsp:cNvSpPr/>
      </dsp:nvSpPr>
      <dsp:spPr>
        <a:xfrm>
          <a:off x="0" y="234937"/>
          <a:ext cx="8557964" cy="875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eaLnBrk="1" latinLnBrk="0" hangingPunct="1">
            <a:lnSpc>
              <a:spcPct val="90000"/>
            </a:lnSpc>
            <a:spcBef>
              <a:spcPct val="0"/>
            </a:spcBef>
            <a:spcAft>
              <a:spcPct val="35000"/>
            </a:spcAft>
            <a:buClrTx/>
            <a:buSzPts val="2000"/>
            <a:buFont typeface="Arial" panose="020B0604020202020204" pitchFamily="34" charset="0"/>
            <a:buChar char="•"/>
          </a:pPr>
          <a:r>
            <a:rPr lang="es-MX" sz="2200" b="1" kern="1200"/>
            <a:t>Se fortalecen los valores y  las HSE  del personal y del alumnado para que:</a:t>
          </a:r>
          <a:endParaRPr lang="es-MX" sz="2200" kern="1200"/>
        </a:p>
      </dsp:txBody>
      <dsp:txXfrm>
        <a:off x="42722" y="277659"/>
        <a:ext cx="8472520" cy="789716"/>
      </dsp:txXfrm>
    </dsp:sp>
    <dsp:sp modelId="{DEFDD652-647D-4072-A4EF-BCCA5B42741E}">
      <dsp:nvSpPr>
        <dsp:cNvPr id="0" name=""/>
        <dsp:cNvSpPr/>
      </dsp:nvSpPr>
      <dsp:spPr>
        <a:xfrm>
          <a:off x="0" y="1110098"/>
          <a:ext cx="8557964"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715" tIns="27940" rIns="156464" bIns="27940" numCol="1" spcCol="1270" anchor="t" anchorCtr="0">
          <a:noAutofit/>
        </a:bodyPr>
        <a:lstStyle/>
        <a:p>
          <a:pPr marL="171450" lvl="1" indent="-171450" algn="l" defTabSz="755650" rtl="0" eaLnBrk="1" latinLnBrk="0" hangingPunct="1">
            <a:lnSpc>
              <a:spcPct val="90000"/>
            </a:lnSpc>
            <a:spcBef>
              <a:spcPct val="0"/>
            </a:spcBef>
            <a:spcAft>
              <a:spcPct val="20000"/>
            </a:spcAft>
            <a:buChar char="••"/>
          </a:pPr>
          <a:r>
            <a:rPr lang="es-MX" sz="1700" kern="1200"/>
            <a:t>Reconozcan el derecho a la diferencia y aprecien la diversidad.</a:t>
          </a:r>
        </a:p>
        <a:p>
          <a:pPr marL="171450" lvl="1" indent="-171450" algn="l" defTabSz="755650" rtl="0" eaLnBrk="1" latinLnBrk="0" hangingPunct="1">
            <a:lnSpc>
              <a:spcPct val="90000"/>
            </a:lnSpc>
            <a:spcBef>
              <a:spcPct val="0"/>
            </a:spcBef>
            <a:spcAft>
              <a:spcPct val="20000"/>
            </a:spcAft>
            <a:buChar char="••"/>
          </a:pPr>
          <a:r>
            <a:rPr lang="es-MX" sz="1700" kern="1200"/>
            <a:t>Respeten la dignidad de las personas, no discriminen ni hostiguen.</a:t>
          </a:r>
        </a:p>
        <a:p>
          <a:pPr marL="171450" lvl="1" indent="-171450" algn="l" defTabSz="755650" rtl="0" eaLnBrk="1" latinLnBrk="0" hangingPunct="1">
            <a:lnSpc>
              <a:spcPct val="90000"/>
            </a:lnSpc>
            <a:spcBef>
              <a:spcPct val="0"/>
            </a:spcBef>
            <a:spcAft>
              <a:spcPct val="20000"/>
            </a:spcAft>
            <a:buChar char="••"/>
          </a:pPr>
          <a:r>
            <a:rPr lang="es-MX" sz="1700" kern="1200"/>
            <a:t>Empaticen con los otros diferentes y se interesen genuinamente por otras culturas y formas de ser y de entender la vida.</a:t>
          </a:r>
        </a:p>
        <a:p>
          <a:pPr marL="171450" lvl="1" indent="-171450" algn="l" defTabSz="755650" rtl="0" eaLnBrk="1" latinLnBrk="0" hangingPunct="1">
            <a:lnSpc>
              <a:spcPct val="90000"/>
            </a:lnSpc>
            <a:spcBef>
              <a:spcPct val="0"/>
            </a:spcBef>
            <a:spcAft>
              <a:spcPct val="20000"/>
            </a:spcAft>
            <a:buChar char="••"/>
          </a:pPr>
          <a:r>
            <a:rPr lang="es-MX" sz="1700" kern="1200"/>
            <a:t>Asuman actitudes orientadas por el cuidado del otro, la solidaridad, el trabajo colaborativo y el sentido de justicia.</a:t>
          </a:r>
        </a:p>
        <a:p>
          <a:pPr marL="171450" lvl="1" indent="-171450" algn="l" defTabSz="755650" rtl="0" eaLnBrk="1" latinLnBrk="0" hangingPunct="1">
            <a:lnSpc>
              <a:spcPct val="90000"/>
            </a:lnSpc>
            <a:spcBef>
              <a:spcPct val="0"/>
            </a:spcBef>
            <a:spcAft>
              <a:spcPct val="20000"/>
            </a:spcAft>
            <a:buChar char="••"/>
          </a:pPr>
          <a:r>
            <a:rPr lang="es-MX" sz="1700" kern="1200"/>
            <a:t>Establezcan relaciones fructíferas entre personas con visiones y formas de vida distintas.</a:t>
          </a:r>
        </a:p>
      </dsp:txBody>
      <dsp:txXfrm>
        <a:off x="0" y="1110098"/>
        <a:ext cx="8557964" cy="1958220"/>
      </dsp:txXfrm>
    </dsp:sp>
    <dsp:sp modelId="{EBB99709-97C7-4513-9E13-FF1537FB971D}">
      <dsp:nvSpPr>
        <dsp:cNvPr id="0" name=""/>
        <dsp:cNvSpPr/>
      </dsp:nvSpPr>
      <dsp:spPr>
        <a:xfrm>
          <a:off x="0" y="3068318"/>
          <a:ext cx="8557964" cy="87516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rtl="0" eaLnBrk="1" latinLnBrk="0" hangingPunct="1">
            <a:lnSpc>
              <a:spcPct val="90000"/>
            </a:lnSpc>
            <a:spcBef>
              <a:spcPct val="0"/>
            </a:spcBef>
            <a:spcAft>
              <a:spcPct val="35000"/>
            </a:spcAft>
          </a:pPr>
          <a:r>
            <a:rPr lang="es-MX" sz="2200" b="1" kern="1200"/>
            <a:t>Se atiende de manera especial a quienes lo requieren por: </a:t>
          </a:r>
          <a:endParaRPr lang="es-MX" sz="2200" kern="1200"/>
        </a:p>
      </dsp:txBody>
      <dsp:txXfrm>
        <a:off x="42722" y="3111040"/>
        <a:ext cx="8472520" cy="789716"/>
      </dsp:txXfrm>
    </dsp:sp>
    <dsp:sp modelId="{E3229696-F5C1-4669-BE62-3E22DACA6408}">
      <dsp:nvSpPr>
        <dsp:cNvPr id="0" name=""/>
        <dsp:cNvSpPr/>
      </dsp:nvSpPr>
      <dsp:spPr>
        <a:xfrm>
          <a:off x="0" y="3943478"/>
          <a:ext cx="8557964" cy="1366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715" tIns="27940" rIns="156464" bIns="27940" numCol="1" spcCol="1270" anchor="t" anchorCtr="0">
          <a:noAutofit/>
        </a:bodyPr>
        <a:lstStyle/>
        <a:p>
          <a:pPr marL="171450" lvl="1" indent="-171450" algn="l" defTabSz="755650" rtl="0" eaLnBrk="1" latinLnBrk="0" hangingPunct="1">
            <a:lnSpc>
              <a:spcPct val="90000"/>
            </a:lnSpc>
            <a:spcBef>
              <a:spcPct val="0"/>
            </a:spcBef>
            <a:spcAft>
              <a:spcPct val="20000"/>
            </a:spcAft>
            <a:buChar char="••"/>
          </a:pPr>
          <a:r>
            <a:rPr lang="es-MX" sz="1700" kern="1200"/>
            <a:t>Alto grado de marginación y desventaja (por pobreza, ruralidad, origen étnico, NEE) </a:t>
          </a:r>
        </a:p>
        <a:p>
          <a:pPr marL="171450" lvl="1" indent="-171450" algn="l" defTabSz="755650" rtl="0" eaLnBrk="1" latinLnBrk="0" hangingPunct="1">
            <a:lnSpc>
              <a:spcPct val="90000"/>
            </a:lnSpc>
            <a:spcBef>
              <a:spcPct val="0"/>
            </a:spcBef>
            <a:spcAft>
              <a:spcPct val="20000"/>
            </a:spcAft>
            <a:buChar char="••"/>
          </a:pPr>
          <a:r>
            <a:rPr lang="es-MX" sz="1700" kern="1200"/>
            <a:t>Distintas condiciones de vida, como ser migrantes o niños jornaleros.</a:t>
          </a:r>
        </a:p>
        <a:p>
          <a:pPr marL="171450" lvl="1" indent="-171450" algn="l" defTabSz="755650" rtl="0" eaLnBrk="1" latinLnBrk="0" hangingPunct="1">
            <a:lnSpc>
              <a:spcPct val="90000"/>
            </a:lnSpc>
            <a:spcBef>
              <a:spcPct val="0"/>
            </a:spcBef>
            <a:spcAft>
              <a:spcPct val="20000"/>
            </a:spcAft>
            <a:buChar char="••"/>
          </a:pPr>
          <a:r>
            <a:rPr lang="es-MX" sz="1700" kern="1200" dirty="0"/>
            <a:t>Riesgo: uso y abuso de sustancias adictivas, conflicto con la ley, comportamientos violentos, embarazo no planeado, y otras que sin ser un problema conductual en algunos contextos representan motivo de exclusión.</a:t>
          </a:r>
        </a:p>
      </dsp:txBody>
      <dsp:txXfrm>
        <a:off x="0" y="3943478"/>
        <a:ext cx="8557964" cy="13662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2091F-9D43-43E0-BAB7-AB7B795AFE5E}">
      <dsp:nvSpPr>
        <dsp:cNvPr id="0" name=""/>
        <dsp:cNvSpPr/>
      </dsp:nvSpPr>
      <dsp:spPr>
        <a:xfrm rot="5400000">
          <a:off x="-285056" y="338752"/>
          <a:ext cx="1900375" cy="133026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eaLnBrk="1" latinLnBrk="0" hangingPunct="1">
            <a:lnSpc>
              <a:spcPct val="90000"/>
            </a:lnSpc>
            <a:spcBef>
              <a:spcPct val="0"/>
            </a:spcBef>
            <a:spcAft>
              <a:spcPct val="35000"/>
            </a:spcAft>
            <a:buClrTx/>
            <a:buSzPts val="2000"/>
            <a:buFont typeface="Arial" panose="020B0604020202020204" pitchFamily="34" charset="0"/>
            <a:buChar char="•"/>
          </a:pPr>
          <a:r>
            <a:rPr lang="es-MX" sz="1900" b="1" kern="1200" dirty="0"/>
            <a:t>Contener la violencia</a:t>
          </a:r>
          <a:r>
            <a:rPr lang="es-MX" sz="1900" kern="1200" dirty="0"/>
            <a:t> </a:t>
          </a:r>
        </a:p>
      </dsp:txBody>
      <dsp:txXfrm rot="-5400000">
        <a:off x="1" y="718826"/>
        <a:ext cx="1330262" cy="570113"/>
      </dsp:txXfrm>
    </dsp:sp>
    <dsp:sp modelId="{5B54A8A0-98E9-4D48-AF5C-C307738F4692}">
      <dsp:nvSpPr>
        <dsp:cNvPr id="0" name=""/>
        <dsp:cNvSpPr/>
      </dsp:nvSpPr>
      <dsp:spPr>
        <a:xfrm rot="5400000">
          <a:off x="4439997" y="-3056038"/>
          <a:ext cx="1235244" cy="7454713"/>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eaLnBrk="1" latinLnBrk="0" hangingPunct="1">
            <a:lnSpc>
              <a:spcPct val="90000"/>
            </a:lnSpc>
            <a:spcBef>
              <a:spcPct val="0"/>
            </a:spcBef>
            <a:spcAft>
              <a:spcPct val="15000"/>
            </a:spcAft>
            <a:buChar char="••"/>
          </a:pPr>
          <a:r>
            <a:rPr lang="es-MX" sz="2400" kern="1200" dirty="0"/>
            <a:t>Vigilancia y control del comportamiento agresivo de los estudiantes a fin de que sean capaces de responder adecuadamente a los mandatos y reglas de la autoridad. </a:t>
          </a:r>
        </a:p>
      </dsp:txBody>
      <dsp:txXfrm rot="-5400000">
        <a:off x="1330263" y="113996"/>
        <a:ext cx="7394413" cy="1114644"/>
      </dsp:txXfrm>
    </dsp:sp>
    <dsp:sp modelId="{7467762E-2E3C-41B5-98CE-86839598DFE2}">
      <dsp:nvSpPr>
        <dsp:cNvPr id="0" name=""/>
        <dsp:cNvSpPr/>
      </dsp:nvSpPr>
      <dsp:spPr>
        <a:xfrm rot="5400000">
          <a:off x="-285056" y="2070062"/>
          <a:ext cx="1900375" cy="133026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eaLnBrk="1" latinLnBrk="0" hangingPunct="1">
            <a:lnSpc>
              <a:spcPct val="90000"/>
            </a:lnSpc>
            <a:spcBef>
              <a:spcPct val="0"/>
            </a:spcBef>
            <a:spcAft>
              <a:spcPct val="35000"/>
            </a:spcAft>
          </a:pPr>
          <a:r>
            <a:rPr lang="es-MX" sz="1900" b="1" kern="1200" dirty="0"/>
            <a:t>Mantener la paz</a:t>
          </a:r>
          <a:endParaRPr lang="es-MX" sz="1900" kern="1200" dirty="0"/>
        </a:p>
      </dsp:txBody>
      <dsp:txXfrm rot="-5400000">
        <a:off x="1" y="2450136"/>
        <a:ext cx="1330262" cy="570113"/>
      </dsp:txXfrm>
    </dsp:sp>
    <dsp:sp modelId="{C8C9FC0D-6B75-4D89-BF89-B8E4B60AAACE}">
      <dsp:nvSpPr>
        <dsp:cNvPr id="0" name=""/>
        <dsp:cNvSpPr/>
      </dsp:nvSpPr>
      <dsp:spPr>
        <a:xfrm rot="5400000">
          <a:off x="4439997" y="-1324728"/>
          <a:ext cx="1235244" cy="7454713"/>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eaLnBrk="1" latinLnBrk="0" hangingPunct="1">
            <a:lnSpc>
              <a:spcPct val="90000"/>
            </a:lnSpc>
            <a:spcBef>
              <a:spcPct val="0"/>
            </a:spcBef>
            <a:spcAft>
              <a:spcPct val="15000"/>
            </a:spcAft>
            <a:buChar char="••"/>
          </a:pPr>
          <a:r>
            <a:rPr lang="es-MX" sz="2400" kern="1200" dirty="0"/>
            <a:t>Resolución pacífica de conflictos a través del desarrollo de habilidades para el entendimiento mutuo, el diálogo, la mediación, la negociación y la deliberación. </a:t>
          </a:r>
        </a:p>
      </dsp:txBody>
      <dsp:txXfrm rot="-5400000">
        <a:off x="1330263" y="1845306"/>
        <a:ext cx="7394413" cy="1114644"/>
      </dsp:txXfrm>
    </dsp:sp>
    <dsp:sp modelId="{0DEDBDAB-07A8-4088-9FB8-184068DCD34A}">
      <dsp:nvSpPr>
        <dsp:cNvPr id="0" name=""/>
        <dsp:cNvSpPr/>
      </dsp:nvSpPr>
      <dsp:spPr>
        <a:xfrm rot="5400000">
          <a:off x="-285056" y="4352272"/>
          <a:ext cx="1900375" cy="1330262"/>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eaLnBrk="1" latinLnBrk="0" hangingPunct="1">
            <a:lnSpc>
              <a:spcPct val="90000"/>
            </a:lnSpc>
            <a:spcBef>
              <a:spcPct val="0"/>
            </a:spcBef>
            <a:spcAft>
              <a:spcPct val="35000"/>
            </a:spcAft>
          </a:pPr>
          <a:r>
            <a:rPr lang="es-MX" sz="1900" b="1" kern="1200" dirty="0"/>
            <a:t>Construir la paz</a:t>
          </a:r>
          <a:r>
            <a:rPr lang="es-MX" sz="1900" kern="1200" dirty="0"/>
            <a:t> </a:t>
          </a:r>
        </a:p>
      </dsp:txBody>
      <dsp:txXfrm rot="-5400000">
        <a:off x="1" y="4732346"/>
        <a:ext cx="1330262" cy="570113"/>
      </dsp:txXfrm>
    </dsp:sp>
    <dsp:sp modelId="{02FD5027-3F4A-4562-9126-DA478B008AD1}">
      <dsp:nvSpPr>
        <dsp:cNvPr id="0" name=""/>
        <dsp:cNvSpPr/>
      </dsp:nvSpPr>
      <dsp:spPr>
        <a:xfrm rot="5400000">
          <a:off x="3889097" y="957481"/>
          <a:ext cx="2337044" cy="7454713"/>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rtl="0" eaLnBrk="1" latinLnBrk="0" hangingPunct="1">
            <a:lnSpc>
              <a:spcPct val="90000"/>
            </a:lnSpc>
            <a:spcBef>
              <a:spcPct val="0"/>
            </a:spcBef>
            <a:spcAft>
              <a:spcPct val="15000"/>
            </a:spcAft>
            <a:buChar char="••"/>
          </a:pPr>
          <a:r>
            <a:rPr lang="es-MX" sz="2000" kern="1200" dirty="0"/>
            <a:t>Su objetivo es identificar y transformar las causas profundas y estructurales que generan los conflictos (inequidad, exclusión, jerarquías sociales discriminatorias o falta de oportunidades de participación). </a:t>
          </a:r>
        </a:p>
        <a:p>
          <a:pPr marL="228600" lvl="1" indent="-228600" algn="l" defTabSz="889000" rtl="0" eaLnBrk="1" latinLnBrk="0" hangingPunct="1">
            <a:lnSpc>
              <a:spcPct val="90000"/>
            </a:lnSpc>
            <a:spcBef>
              <a:spcPct val="0"/>
            </a:spcBef>
            <a:spcAft>
              <a:spcPct val="15000"/>
            </a:spcAft>
            <a:buChar char="••"/>
          </a:pPr>
          <a:r>
            <a:rPr lang="es-MX" sz="2000" kern="1200" dirty="0"/>
            <a:t>Implica desarrollar de manera sostenida prácticas institucionales democráticas en los salones de clase a partir de la distribución equitativa del poder y la resolución pacífica de conflictos.</a:t>
          </a:r>
        </a:p>
      </dsp:txBody>
      <dsp:txXfrm rot="-5400000">
        <a:off x="1330263" y="3630401"/>
        <a:ext cx="7340628" cy="21088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C6A4D-97EF-4B5A-A5E4-6DA7FE4B00A1}">
      <dsp:nvSpPr>
        <dsp:cNvPr id="0" name=""/>
        <dsp:cNvSpPr/>
      </dsp:nvSpPr>
      <dsp:spPr>
        <a:xfrm>
          <a:off x="0" y="269912"/>
          <a:ext cx="4038600" cy="869490"/>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lvl="0" algn="ctr" defTabSz="2178050">
            <a:lnSpc>
              <a:spcPct val="90000"/>
            </a:lnSpc>
            <a:spcBef>
              <a:spcPct val="0"/>
            </a:spcBef>
            <a:spcAft>
              <a:spcPct val="35000"/>
            </a:spcAft>
          </a:pPr>
          <a:r>
            <a:rPr lang="es-ES" sz="4900" kern="1200" dirty="0"/>
            <a:t>Violencia</a:t>
          </a:r>
        </a:p>
      </dsp:txBody>
      <dsp:txXfrm>
        <a:off x="25466" y="295378"/>
        <a:ext cx="3987668" cy="818558"/>
      </dsp:txXfrm>
    </dsp:sp>
    <dsp:sp modelId="{487F206C-A02D-4945-8F34-B7751A12C6B1}">
      <dsp:nvSpPr>
        <dsp:cNvPr id="0" name=""/>
        <dsp:cNvSpPr/>
      </dsp:nvSpPr>
      <dsp:spPr>
        <a:xfrm>
          <a:off x="403860" y="1139402"/>
          <a:ext cx="403860" cy="1780002"/>
        </a:xfrm>
        <a:custGeom>
          <a:avLst/>
          <a:gdLst/>
          <a:ahLst/>
          <a:cxnLst/>
          <a:rect l="0" t="0" r="0" b="0"/>
          <a:pathLst>
            <a:path>
              <a:moveTo>
                <a:pt x="0" y="0"/>
              </a:moveTo>
              <a:lnTo>
                <a:pt x="0" y="1780002"/>
              </a:lnTo>
              <a:lnTo>
                <a:pt x="403860" y="178000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B4F12-4CA8-4841-966B-9A84C558A6BE}">
      <dsp:nvSpPr>
        <dsp:cNvPr id="0" name=""/>
        <dsp:cNvSpPr/>
      </dsp:nvSpPr>
      <dsp:spPr>
        <a:xfrm>
          <a:off x="807720" y="1615856"/>
          <a:ext cx="3230880" cy="2607098"/>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l" defTabSz="933450" rtl="0">
            <a:lnSpc>
              <a:spcPct val="90000"/>
            </a:lnSpc>
            <a:spcBef>
              <a:spcPct val="0"/>
            </a:spcBef>
            <a:spcAft>
              <a:spcPct val="35000"/>
            </a:spcAft>
          </a:pPr>
          <a:r>
            <a:rPr lang="es-AR" sz="2100" b="0" kern="1200" dirty="0"/>
            <a:t>Son</a:t>
          </a:r>
          <a:r>
            <a:rPr lang="es-AR" sz="2100" b="1" kern="1200" dirty="0"/>
            <a:t> </a:t>
          </a:r>
          <a:r>
            <a:rPr lang="es-ES" sz="2100" kern="1200" dirty="0"/>
            <a:t>las acciones que una persona o un grupo ejerce sobre otra para molestarla, dañarla, someterla o para obligarla a hacer lo que no quiere. La violencia es aprendida y evitable. </a:t>
          </a:r>
        </a:p>
      </dsp:txBody>
      <dsp:txXfrm>
        <a:off x="884079" y="1692215"/>
        <a:ext cx="3078162" cy="24543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5449C-9AEC-4510-85C5-8A1C0973C025}" type="datetimeFigureOut">
              <a:rPr lang="es-MX" smtClean="0"/>
              <a:pPr/>
              <a:t>27/06/2016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FC4D72-D188-4DC7-996B-4DC61F61BA80}" type="slidenum">
              <a:rPr lang="es-MX" smtClean="0"/>
              <a:pPr/>
              <a:t>‹Nº›</a:t>
            </a:fld>
            <a:endParaRPr lang="es-MX"/>
          </a:p>
        </p:txBody>
      </p:sp>
    </p:spTree>
    <p:extLst>
      <p:ext uri="{BB962C8B-B14F-4D97-AF65-F5344CB8AC3E}">
        <p14:creationId xmlns:p14="http://schemas.microsoft.com/office/powerpoint/2010/main" val="1378673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16A3178-BEC7-45F1-955A-24FD7874CDEC}" type="slidenum">
              <a:rPr lang="es-MX" smtClean="0"/>
              <a:pPr/>
              <a:t>4</a:t>
            </a:fld>
            <a:endParaRPr lang="es-MX"/>
          </a:p>
        </p:txBody>
      </p:sp>
    </p:spTree>
    <p:extLst>
      <p:ext uri="{BB962C8B-B14F-4D97-AF65-F5344CB8AC3E}">
        <p14:creationId xmlns:p14="http://schemas.microsoft.com/office/powerpoint/2010/main" val="361979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7AA6467-904C-40C9-A076-8248C2390AE2}" type="slidenum">
              <a:rPr lang="es-ES_tradnl" smtClean="0"/>
              <a:pPr/>
              <a:t>9</a:t>
            </a:fld>
            <a:endParaRPr lang="es-ES_tradnl"/>
          </a:p>
        </p:txBody>
      </p:sp>
    </p:spTree>
    <p:extLst>
      <p:ext uri="{BB962C8B-B14F-4D97-AF65-F5344CB8AC3E}">
        <p14:creationId xmlns:p14="http://schemas.microsoft.com/office/powerpoint/2010/main" val="2732832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16A3178-BEC7-45F1-955A-24FD7874CDEC}" type="slidenum">
              <a:rPr lang="es-MX" smtClean="0"/>
              <a:pPr/>
              <a:t>18</a:t>
            </a:fld>
            <a:endParaRPr lang="es-MX"/>
          </a:p>
        </p:txBody>
      </p:sp>
    </p:spTree>
    <p:extLst>
      <p:ext uri="{BB962C8B-B14F-4D97-AF65-F5344CB8AC3E}">
        <p14:creationId xmlns:p14="http://schemas.microsoft.com/office/powerpoint/2010/main" val="3861921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16A3178-BEC7-45F1-955A-24FD7874CDEC}" type="slidenum">
              <a:rPr lang="es-MX" smtClean="0"/>
              <a:pPr/>
              <a:t>21</a:t>
            </a:fld>
            <a:endParaRPr lang="es-MX"/>
          </a:p>
        </p:txBody>
      </p:sp>
    </p:spTree>
    <p:extLst>
      <p:ext uri="{BB962C8B-B14F-4D97-AF65-F5344CB8AC3E}">
        <p14:creationId xmlns:p14="http://schemas.microsoft.com/office/powerpoint/2010/main" val="3162214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016A3178-BEC7-45F1-955A-24FD7874CDEC}" type="slidenum">
              <a:rPr lang="es-MX" smtClean="0"/>
              <a:pPr/>
              <a:t>28</a:t>
            </a:fld>
            <a:endParaRPr lang="es-MX"/>
          </a:p>
        </p:txBody>
      </p:sp>
    </p:spTree>
    <p:extLst>
      <p:ext uri="{BB962C8B-B14F-4D97-AF65-F5344CB8AC3E}">
        <p14:creationId xmlns:p14="http://schemas.microsoft.com/office/powerpoint/2010/main" val="3687684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F9AC52E8-AEAA-4888-97E9-60EE62876968}" type="slidenum">
              <a:rPr lang="es-ES" smtClean="0"/>
              <a:pPr>
                <a:defRPr/>
              </a:pPr>
              <a:t>30</a:t>
            </a:fld>
            <a:endParaRPr lang="es-ES" dirty="0"/>
          </a:p>
        </p:txBody>
      </p:sp>
    </p:spTree>
    <p:extLst>
      <p:ext uri="{BB962C8B-B14F-4D97-AF65-F5344CB8AC3E}">
        <p14:creationId xmlns:p14="http://schemas.microsoft.com/office/powerpoint/2010/main" val="42169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7AA6467-904C-40C9-A076-8248C2390AE2}" type="slidenum">
              <a:rPr lang="es-ES_tradnl" smtClean="0"/>
              <a:pPr/>
              <a:t>32</a:t>
            </a:fld>
            <a:endParaRPr lang="es-ES_tradnl"/>
          </a:p>
        </p:txBody>
      </p:sp>
    </p:spTree>
    <p:extLst>
      <p:ext uri="{BB962C8B-B14F-4D97-AF65-F5344CB8AC3E}">
        <p14:creationId xmlns:p14="http://schemas.microsoft.com/office/powerpoint/2010/main" val="48012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a:p>
        </p:txBody>
      </p:sp>
      <p:sp>
        <p:nvSpPr>
          <p:cNvPr id="4" name="3 Marcador de número de diapositiva"/>
          <p:cNvSpPr>
            <a:spLocks noGrp="1"/>
          </p:cNvSpPr>
          <p:nvPr>
            <p:ph type="sldNum" sz="quarter" idx="10"/>
          </p:nvPr>
        </p:nvSpPr>
        <p:spPr/>
        <p:txBody>
          <a:bodyPr/>
          <a:lstStyle/>
          <a:p>
            <a:fld id="{17AA6467-904C-40C9-A076-8248C2390AE2}" type="slidenum">
              <a:rPr lang="es-ES_tradnl" smtClean="0"/>
              <a:pPr/>
              <a:t>33</a:t>
            </a:fld>
            <a:endParaRPr lang="es-ES_tradnl"/>
          </a:p>
        </p:txBody>
      </p:sp>
    </p:spTree>
    <p:extLst>
      <p:ext uri="{BB962C8B-B14F-4D97-AF65-F5344CB8AC3E}">
        <p14:creationId xmlns:p14="http://schemas.microsoft.com/office/powerpoint/2010/main" val="359782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85D75D05-6715-4D4D-A5DE-2DA8DFC3DFFF}" type="datetime1">
              <a:rPr lang="es-MX" smtClean="0"/>
              <a:pPr/>
              <a:t>27/06/2016</a:t>
            </a:fld>
            <a:endParaRPr lang="es-MX"/>
          </a:p>
        </p:txBody>
      </p:sp>
      <p:sp>
        <p:nvSpPr>
          <p:cNvPr id="5" name="4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63CF6D71-9E88-4697-82DB-6DDA6E12DBC7}" type="datetime1">
              <a:rPr lang="es-MX" smtClean="0"/>
              <a:pPr/>
              <a:t>27/06/2016</a:t>
            </a:fld>
            <a:endParaRPr lang="es-MX"/>
          </a:p>
        </p:txBody>
      </p:sp>
      <p:sp>
        <p:nvSpPr>
          <p:cNvPr id="5" name="4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35F76605-A5BD-4715-9608-06CBED79BA7C}" type="datetime1">
              <a:rPr lang="es-MX" smtClean="0"/>
              <a:pPr/>
              <a:t>27/06/2016</a:t>
            </a:fld>
            <a:endParaRPr lang="es-MX"/>
          </a:p>
        </p:txBody>
      </p:sp>
      <p:sp>
        <p:nvSpPr>
          <p:cNvPr id="5" name="4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307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imágenes prediseñadas"/>
          <p:cNvSpPr>
            <a:spLocks noGrp="1"/>
          </p:cNvSpPr>
          <p:nvPr>
            <p:ph type="clipArt" sz="half" idx="2"/>
          </p:nvPr>
        </p:nvSpPr>
        <p:spPr>
          <a:xfrm>
            <a:off x="4648200" y="1600200"/>
            <a:ext cx="4038600" cy="4530725"/>
          </a:xfrm>
        </p:spPr>
        <p:txBody>
          <a:bodyPr>
            <a:normAutofit/>
          </a:bodyPr>
          <a:lstStyle/>
          <a:p>
            <a:pPr lvl="0"/>
            <a:endParaRPr lang="es-MX" noProof="0"/>
          </a:p>
        </p:txBody>
      </p:sp>
      <p:sp>
        <p:nvSpPr>
          <p:cNvPr id="5" name="4 Marcador de fecha"/>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pPr>
              <a:defRPr/>
            </a:pPr>
            <a:fld id="{19B53F2C-14F9-4B21-B385-2B8CCE4AFB9E}" type="slidenum">
              <a:rPr lang="en-US"/>
              <a:pPr>
                <a:defRPr/>
              </a:pPr>
              <a:t>‹Nº›</a:t>
            </a:fld>
            <a:endParaRPr lang="en-US"/>
          </a:p>
        </p:txBody>
      </p:sp>
    </p:spTree>
    <p:extLst>
      <p:ext uri="{BB962C8B-B14F-4D97-AF65-F5344CB8AC3E}">
        <p14:creationId xmlns:p14="http://schemas.microsoft.com/office/powerpoint/2010/main" val="232239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2AC8BB1-ED55-46EF-B3A9-A9F4213AB0B1}" type="datetime1">
              <a:rPr lang="es-MX" smtClean="0"/>
              <a:pPr/>
              <a:t>27/06/2016</a:t>
            </a:fld>
            <a:endParaRPr lang="es-MX"/>
          </a:p>
        </p:txBody>
      </p:sp>
      <p:sp>
        <p:nvSpPr>
          <p:cNvPr id="5" name="4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F0B5860-0866-473F-97D2-0D24133F8559}" type="datetime1">
              <a:rPr lang="es-MX" smtClean="0"/>
              <a:pPr/>
              <a:t>27/06/2016</a:t>
            </a:fld>
            <a:endParaRPr lang="es-MX"/>
          </a:p>
        </p:txBody>
      </p:sp>
      <p:sp>
        <p:nvSpPr>
          <p:cNvPr id="5" name="4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6" name="5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26C539A-40F0-4AB3-9E1A-949D05B11F95}" type="datetime1">
              <a:rPr lang="es-MX" smtClean="0"/>
              <a:pPr/>
              <a:t>27/06/2016</a:t>
            </a:fld>
            <a:endParaRPr lang="es-MX"/>
          </a:p>
        </p:txBody>
      </p:sp>
      <p:sp>
        <p:nvSpPr>
          <p:cNvPr id="6" name="5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7" name="6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CA78CA53-E350-4A9D-AEAB-4F86D5C7E435}" type="datetime1">
              <a:rPr lang="es-MX" smtClean="0"/>
              <a:pPr/>
              <a:t>27/06/2016</a:t>
            </a:fld>
            <a:endParaRPr lang="es-MX"/>
          </a:p>
        </p:txBody>
      </p:sp>
      <p:sp>
        <p:nvSpPr>
          <p:cNvPr id="8" name="7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9" name="8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0C767AA4-0D71-403C-8316-30394542A5AE}" type="datetime1">
              <a:rPr lang="es-MX" smtClean="0"/>
              <a:pPr/>
              <a:t>27/06/2016</a:t>
            </a:fld>
            <a:endParaRPr lang="es-MX"/>
          </a:p>
        </p:txBody>
      </p:sp>
      <p:sp>
        <p:nvSpPr>
          <p:cNvPr id="4" name="3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5" name="4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AE06088-96C0-4C49-A9FA-6238C4F07F38}" type="datetime1">
              <a:rPr lang="es-MX" smtClean="0"/>
              <a:pPr/>
              <a:t>27/06/2016</a:t>
            </a:fld>
            <a:endParaRPr lang="es-MX"/>
          </a:p>
        </p:txBody>
      </p:sp>
      <p:sp>
        <p:nvSpPr>
          <p:cNvPr id="3" name="2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4" name="3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BB72900-5061-4E61-9E32-EDCED15028DC}" type="datetime1">
              <a:rPr lang="es-MX" smtClean="0"/>
              <a:pPr/>
              <a:t>27/06/2016</a:t>
            </a:fld>
            <a:endParaRPr lang="es-MX"/>
          </a:p>
        </p:txBody>
      </p:sp>
      <p:sp>
        <p:nvSpPr>
          <p:cNvPr id="6" name="5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7" name="6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3C14D35-119E-4EA9-93F1-230C599C2870}" type="datetime1">
              <a:rPr lang="es-MX" smtClean="0"/>
              <a:pPr/>
              <a:t>27/06/2016</a:t>
            </a:fld>
            <a:endParaRPr lang="es-MX"/>
          </a:p>
        </p:txBody>
      </p:sp>
      <p:sp>
        <p:nvSpPr>
          <p:cNvPr id="6" name="5 Marcador de pie de página"/>
          <p:cNvSpPr>
            <a:spLocks noGrp="1"/>
          </p:cNvSpPr>
          <p:nvPr>
            <p:ph type="ftr" sz="quarter" idx="11"/>
          </p:nvPr>
        </p:nvSpPr>
        <p:spPr/>
        <p:txBody>
          <a:bodyPr/>
          <a:lstStyle/>
          <a:p>
            <a:r>
              <a:rPr lang="es-MX"/>
              <a:t>Silvia Conde Flores.            La convivencia escolar pacífica, democrática e inclusiva</a:t>
            </a:r>
          </a:p>
        </p:txBody>
      </p:sp>
      <p:sp>
        <p:nvSpPr>
          <p:cNvPr id="7" name="6 Marcador de número de diapositiva"/>
          <p:cNvSpPr>
            <a:spLocks noGrp="1"/>
          </p:cNvSpPr>
          <p:nvPr>
            <p:ph type="sldNum" sz="quarter" idx="12"/>
          </p:nvPr>
        </p:nvSpPr>
        <p:spPr/>
        <p:txBody>
          <a:bodyPr/>
          <a:lstStyle/>
          <a:p>
            <a:fld id="{C5F0C441-5CF2-48B6-A6DB-3FECB798CC56}" type="slidenum">
              <a:rPr lang="es-MX" smtClean="0"/>
              <a:pPr/>
              <a:t>‹Nº›</a:t>
            </a:fld>
            <a:endParaRPr lang="es-MX"/>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A7A7F-9AB8-4B78-90C7-FDB4CB887442}" type="datetime1">
              <a:rPr lang="es-MX" smtClean="0"/>
              <a:pPr/>
              <a:t>27/06/2016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Silvia Conde Flores.            La convivencia escolar pacífica, democrática e inclusiva</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F0C441-5CF2-48B6-A6DB-3FECB798CC56}"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thruBlk="1"/>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5.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1.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1.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1.png"/><Relationship Id="rId7" Type="http://schemas.openxmlformats.org/officeDocument/2006/relationships/diagramColors" Target="../diagrams/colors1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leu Soul\Desktop\Foro Vision Inclusiva\Presentaciones POwer point\presentaciones-1.png"/>
          <p:cNvPicPr>
            <a:picLocks noChangeAspect="1" noChangeArrowheads="1"/>
          </p:cNvPicPr>
          <p:nvPr/>
        </p:nvPicPr>
        <p:blipFill>
          <a:blip r:embed="rId2" cstate="print"/>
          <a:srcRect t="531" b="2425"/>
          <a:stretch>
            <a:fillRect/>
          </a:stretch>
        </p:blipFill>
        <p:spPr bwMode="auto">
          <a:xfrm>
            <a:off x="0" y="0"/>
            <a:ext cx="9144000" cy="6858000"/>
          </a:xfrm>
          <a:prstGeom prst="rect">
            <a:avLst/>
          </a:prstGeom>
          <a:noFill/>
        </p:spPr>
      </p:pic>
      <p:sp>
        <p:nvSpPr>
          <p:cNvPr id="2" name="1 Título"/>
          <p:cNvSpPr>
            <a:spLocks noGrp="1"/>
          </p:cNvSpPr>
          <p:nvPr>
            <p:ph type="ctrTitle"/>
          </p:nvPr>
        </p:nvSpPr>
        <p:spPr>
          <a:xfrm>
            <a:off x="19634" y="1052736"/>
            <a:ext cx="4750296" cy="2952328"/>
          </a:xfrm>
        </p:spPr>
        <p:txBody>
          <a:bodyPr>
            <a:normAutofit fontScale="90000"/>
          </a:bodyPr>
          <a:lstStyle/>
          <a:p>
            <a:pPr algn="l"/>
            <a:r>
              <a:rPr lang="es-MX" dirty="0">
                <a:latin typeface="Soberana Sans" pitchFamily="50" charset="0"/>
              </a:rPr>
              <a:t>Conferencia</a:t>
            </a:r>
            <a:r>
              <a:rPr lang="es-MX" b="1" dirty="0">
                <a:latin typeface="Soberana Sans" pitchFamily="50" charset="0"/>
              </a:rPr>
              <a:t/>
            </a:r>
            <a:br>
              <a:rPr lang="es-MX" b="1" dirty="0">
                <a:latin typeface="Soberana Sans" pitchFamily="50" charset="0"/>
              </a:rPr>
            </a:br>
            <a:r>
              <a:rPr lang="es-MX" b="1" dirty="0">
                <a:latin typeface="Soberana Sans" pitchFamily="50" charset="0"/>
              </a:rPr>
              <a:t/>
            </a:r>
            <a:br>
              <a:rPr lang="es-MX" b="1" dirty="0">
                <a:latin typeface="Soberana Sans" pitchFamily="50" charset="0"/>
              </a:rPr>
            </a:br>
            <a:r>
              <a:rPr lang="es-MX" b="1" dirty="0">
                <a:latin typeface="Soberana Sans" pitchFamily="50" charset="0"/>
              </a:rPr>
              <a:t>La convivencia pacífica, inclusiva y democrática</a:t>
            </a:r>
            <a:br>
              <a:rPr lang="es-MX" b="1" dirty="0">
                <a:latin typeface="Soberana Sans" pitchFamily="50" charset="0"/>
              </a:rPr>
            </a:br>
            <a:r>
              <a:rPr lang="es-MX" b="1" dirty="0">
                <a:latin typeface="Soberana Sans" pitchFamily="50" charset="0"/>
              </a:rPr>
              <a:t/>
            </a:r>
            <a:br>
              <a:rPr lang="es-MX" b="1" dirty="0">
                <a:latin typeface="Soberana Sans" pitchFamily="50" charset="0"/>
              </a:rPr>
            </a:br>
            <a:r>
              <a:rPr lang="es-MX" b="1" dirty="0">
                <a:latin typeface="Soberana Sans" pitchFamily="50" charset="0"/>
              </a:rPr>
              <a:t>Silvia Conde</a:t>
            </a:r>
          </a:p>
        </p:txBody>
      </p:sp>
      <p:sp>
        <p:nvSpPr>
          <p:cNvPr id="3" name="Marcador de pie de página 2"/>
          <p:cNvSpPr>
            <a:spLocks noGrp="1"/>
          </p:cNvSpPr>
          <p:nvPr>
            <p:ph type="ftr" sz="quarter" idx="11"/>
          </p:nvPr>
        </p:nvSpPr>
        <p:spPr>
          <a:xfrm>
            <a:off x="3124200" y="6356350"/>
            <a:ext cx="5562600" cy="365125"/>
          </a:xfrm>
        </p:spPr>
        <p:txBody>
          <a:bodyPr/>
          <a:lstStyle/>
          <a:p>
            <a:r>
              <a:rPr lang="es-MX" dirty="0"/>
              <a:t>Silvia Conde Flores.            La convivencia escolar pacífica, democrática e inclusiva</a:t>
            </a:r>
          </a:p>
        </p:txBody>
      </p:sp>
      <p:sp>
        <p:nvSpPr>
          <p:cNvPr id="4" name="Marcador de número de diapositiva 3"/>
          <p:cNvSpPr>
            <a:spLocks noGrp="1"/>
          </p:cNvSpPr>
          <p:nvPr>
            <p:ph type="sldNum" sz="quarter" idx="12"/>
          </p:nvPr>
        </p:nvSpPr>
        <p:spPr/>
        <p:txBody>
          <a:bodyPr/>
          <a:lstStyle/>
          <a:p>
            <a:fld id="{C5F0C441-5CF2-48B6-A6DB-3FECB798CC56}" type="slidenum">
              <a:rPr lang="es-MX" smtClean="0"/>
              <a:pPr/>
              <a:t>1</a:t>
            </a:fld>
            <a:endParaRPr lang="es-MX"/>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1"/>
          </p:nvPr>
        </p:nvSpPr>
        <p:spPr>
          <a:xfrm>
            <a:off x="348439" y="1403350"/>
            <a:ext cx="6995120" cy="4525963"/>
          </a:xfrm>
        </p:spPr>
        <p:txBody>
          <a:bodyPr>
            <a:noAutofit/>
          </a:bodyPr>
          <a:lstStyle/>
          <a:p>
            <a:r>
              <a:rPr lang="es-MX" sz="2400" dirty="0"/>
              <a:t>El derecho a la educación como referente esencial, sin discriminación y con igualdad de oportunidades.</a:t>
            </a:r>
          </a:p>
          <a:p>
            <a:r>
              <a:rPr lang="es-MX" sz="2400" dirty="0"/>
              <a:t>Todas las personas pueden aprender, siempre y cuando se les proporcionen las condiciones y los apoyos adecuados para ello. </a:t>
            </a:r>
          </a:p>
          <a:p>
            <a:r>
              <a:rPr lang="es-MX" sz="2400" dirty="0"/>
              <a:t>Reconocer el valor de todos los seres humanos y brindar múltiples posibilidades de participación y desarrollo, particularmente de quienes han sido excluidos por razones de sexo, pobreza, condición o discapacidad</a:t>
            </a:r>
          </a:p>
          <a:p>
            <a:r>
              <a:rPr lang="es-MX" sz="2400" dirty="0"/>
              <a:t>La diversidad es un valor social, y pedagógicamente hablando, es un recurso, no un obstáculo. </a:t>
            </a:r>
          </a:p>
          <a:p>
            <a:endParaRPr lang="es-MX" sz="2400" dirty="0"/>
          </a:p>
          <a:p>
            <a:endParaRPr lang="es-MX" sz="2400" dirty="0"/>
          </a:p>
        </p:txBody>
      </p:sp>
      <p:sp>
        <p:nvSpPr>
          <p:cNvPr id="7" name="6 Marcador de pie de página"/>
          <p:cNvSpPr>
            <a:spLocks noGrp="1"/>
          </p:cNvSpPr>
          <p:nvPr>
            <p:ph type="ftr" sz="quarter" idx="11"/>
          </p:nvPr>
        </p:nvSpPr>
        <p:spPr>
          <a:xfrm>
            <a:off x="457200" y="6356350"/>
            <a:ext cx="5562600" cy="365125"/>
          </a:xfrm>
        </p:spPr>
        <p:txBody>
          <a:bodyPr/>
          <a:lstStyle/>
          <a:p>
            <a:r>
              <a:rPr lang="es-ES" dirty="0"/>
              <a:t>Silvia Conde Flores.            La convivencia escolar pacífica, democrática e inclusiva</a:t>
            </a:r>
          </a:p>
        </p:txBody>
      </p:sp>
      <p:sp>
        <p:nvSpPr>
          <p:cNvPr id="8" name="7 Marcador de número de diapositiva"/>
          <p:cNvSpPr>
            <a:spLocks noGrp="1"/>
          </p:cNvSpPr>
          <p:nvPr>
            <p:ph type="sldNum" sz="quarter" idx="12"/>
          </p:nvPr>
        </p:nvSpPr>
        <p:spPr/>
        <p:txBody>
          <a:bodyPr/>
          <a:lstStyle/>
          <a:p>
            <a:fld id="{BE31E6BB-0A2A-4E08-904E-D1FD6EC0D636}" type="slidenum">
              <a:rPr lang="es-ES" smtClean="0"/>
              <a:pPr/>
              <a:t>10</a:t>
            </a:fld>
            <a:endParaRPr lang="es-ES"/>
          </a:p>
        </p:txBody>
      </p:sp>
      <p:sp>
        <p:nvSpPr>
          <p:cNvPr id="9" name="8 Título"/>
          <p:cNvSpPr>
            <a:spLocks noGrp="1"/>
          </p:cNvSpPr>
          <p:nvPr>
            <p:ph type="title"/>
          </p:nvPr>
        </p:nvSpPr>
        <p:spPr>
          <a:xfrm>
            <a:off x="457200" y="274638"/>
            <a:ext cx="6777598" cy="1143000"/>
          </a:xfrm>
        </p:spPr>
        <p:txBody>
          <a:bodyPr>
            <a:normAutofit fontScale="90000"/>
          </a:bodyPr>
          <a:lstStyle/>
          <a:p>
            <a:r>
              <a:rPr lang="es-MX" dirty="0"/>
              <a:t>BASES PARA UNA CONVIVENCIA INCLUSIVA </a:t>
            </a:r>
          </a:p>
        </p:txBody>
      </p:sp>
      <p:pic>
        <p:nvPicPr>
          <p:cNvPr id="6" name="Picture 2" descr="C:\Users\Bleu Soul\Desktop\Foro Vision Inclusiva\Presentaciones POwer point\presentaciones-3.png"/>
          <p:cNvPicPr>
            <a:picLocks noChangeAspect="1" noChangeArrowheads="1"/>
          </p:cNvPicPr>
          <p:nvPr/>
        </p:nvPicPr>
        <p:blipFill>
          <a:blip r:embed="rId2"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637574058"/>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leu Soul\Desktop\Foro Vision Inclusiva\Presentaciones POwer point\presentaciones-6.png"/>
          <p:cNvPicPr>
            <a:picLocks noChangeAspect="1" noChangeArrowheads="1"/>
          </p:cNvPicPr>
          <p:nvPr/>
        </p:nvPicPr>
        <p:blipFill>
          <a:blip r:embed="rId2" cstate="print"/>
          <a:srcRect/>
          <a:stretch>
            <a:fillRect/>
          </a:stretch>
        </p:blipFill>
        <p:spPr bwMode="auto">
          <a:xfrm>
            <a:off x="0" y="4996002"/>
            <a:ext cx="9144000" cy="1861998"/>
          </a:xfrm>
          <a:prstGeom prst="rect">
            <a:avLst/>
          </a:prstGeom>
          <a:noFill/>
        </p:spPr>
      </p:pic>
      <p:sp>
        <p:nvSpPr>
          <p:cNvPr id="2" name="1 Marcador de contenido"/>
          <p:cNvSpPr>
            <a:spLocks noGrp="1"/>
          </p:cNvSpPr>
          <p:nvPr>
            <p:ph idx="1"/>
          </p:nvPr>
        </p:nvSpPr>
        <p:spPr>
          <a:xfrm>
            <a:off x="293018" y="980728"/>
            <a:ext cx="8557964" cy="4824536"/>
          </a:xfrm>
        </p:spPr>
        <p:txBody>
          <a:bodyPr>
            <a:normAutofit fontScale="85000" lnSpcReduction="20000"/>
          </a:bodyPr>
          <a:lstStyle/>
          <a:p>
            <a:r>
              <a:rPr lang="es-MX" dirty="0"/>
              <a:t>Se transforman o eliminan políticas, normas, prácticas y formas de interacción que:</a:t>
            </a:r>
          </a:p>
          <a:p>
            <a:pPr lvl="1"/>
            <a:r>
              <a:rPr lang="es-MX" dirty="0"/>
              <a:t>Niegan la diferencia y legitiman la discriminación.</a:t>
            </a:r>
          </a:p>
          <a:p>
            <a:pPr lvl="1"/>
            <a:r>
              <a:rPr lang="es-MX" dirty="0"/>
              <a:t>Implican un trato degradante.</a:t>
            </a:r>
          </a:p>
          <a:p>
            <a:pPr lvl="1"/>
            <a:r>
              <a:rPr lang="es-MX" dirty="0"/>
              <a:t>Lesionan la dignidad humana. </a:t>
            </a:r>
          </a:p>
          <a:p>
            <a:pPr lvl="1"/>
            <a:r>
              <a:rPr lang="es-MX" dirty="0"/>
              <a:t>Restringen las oportunidades o vulneren derechos en razón de las características de las personas. </a:t>
            </a:r>
          </a:p>
          <a:p>
            <a:pPr lvl="1"/>
            <a:r>
              <a:rPr lang="es-MX" dirty="0"/>
              <a:t>Convierten a la escuela en un ámbito de socialización de los prejuicios y la discriminación simbólica.</a:t>
            </a:r>
          </a:p>
          <a:p>
            <a:r>
              <a:rPr lang="es-MX" dirty="0"/>
              <a:t>Se construye una comunidad abierta a todas las expresiones de la diversidad, en la que todos caben y son bienvenidos y la diferencia no es pretexto para excluir ni discriminar.</a:t>
            </a:r>
          </a:p>
        </p:txBody>
      </p:sp>
      <p:sp>
        <p:nvSpPr>
          <p:cNvPr id="3" name="2 Marcador de pie de página"/>
          <p:cNvSpPr>
            <a:spLocks noGrp="1"/>
          </p:cNvSpPr>
          <p:nvPr>
            <p:ph type="ftr" sz="quarter" idx="11"/>
          </p:nvPr>
        </p:nvSpPr>
        <p:spPr>
          <a:xfrm>
            <a:off x="457200" y="6356350"/>
            <a:ext cx="5562600" cy="365125"/>
          </a:xfrm>
        </p:spPr>
        <p:txBody>
          <a:bodyPr/>
          <a:lstStyle/>
          <a:p>
            <a:r>
              <a:rPr lang="es-ES" dirty="0"/>
              <a:t>Silvia Conde Flores.            La convivencia escolar pacífica, democrática e inclusiva</a:t>
            </a:r>
          </a:p>
        </p:txBody>
      </p:sp>
      <p:sp>
        <p:nvSpPr>
          <p:cNvPr id="4" name="3 Marcador de número de diapositiva"/>
          <p:cNvSpPr>
            <a:spLocks noGrp="1"/>
          </p:cNvSpPr>
          <p:nvPr>
            <p:ph type="sldNum" sz="quarter" idx="12"/>
          </p:nvPr>
        </p:nvSpPr>
        <p:spPr/>
        <p:txBody>
          <a:bodyPr/>
          <a:lstStyle/>
          <a:p>
            <a:fld id="{716DDA1E-A181-4E8E-89EC-522FDBB80CDE}" type="slidenum">
              <a:rPr lang="es-ES" smtClean="0"/>
              <a:pPr/>
              <a:t>11</a:t>
            </a:fld>
            <a:endParaRPr lang="es-ES"/>
          </a:p>
        </p:txBody>
      </p:sp>
      <p:sp>
        <p:nvSpPr>
          <p:cNvPr id="5" name="4 Título"/>
          <p:cNvSpPr>
            <a:spLocks noGrp="1"/>
          </p:cNvSpPr>
          <p:nvPr>
            <p:ph type="title"/>
          </p:nvPr>
        </p:nvSpPr>
        <p:spPr>
          <a:xfrm>
            <a:off x="17362" y="32210"/>
            <a:ext cx="8229600" cy="1143000"/>
          </a:xfrm>
        </p:spPr>
        <p:txBody>
          <a:bodyPr>
            <a:normAutofit/>
          </a:bodyPr>
          <a:lstStyle/>
          <a:p>
            <a:r>
              <a:rPr lang="es-MX" dirty="0">
                <a:latin typeface="Soberana Sans"/>
              </a:rPr>
              <a:t>CONVIVENCIA INCLUSIVA</a:t>
            </a:r>
          </a:p>
        </p:txBody>
      </p:sp>
    </p:spTree>
    <p:extLst>
      <p:ext uri="{BB962C8B-B14F-4D97-AF65-F5344CB8AC3E}">
        <p14:creationId xmlns:p14="http://schemas.microsoft.com/office/powerpoint/2010/main" val="4108246612"/>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leu Soul\Desktop\Foro Vision Inclusiva\Presentaciones POwer point\presentaciones-6.png"/>
          <p:cNvPicPr>
            <a:picLocks noChangeAspect="1" noChangeArrowheads="1"/>
          </p:cNvPicPr>
          <p:nvPr/>
        </p:nvPicPr>
        <p:blipFill>
          <a:blip r:embed="rId2" cstate="print"/>
          <a:srcRect/>
          <a:stretch>
            <a:fillRect/>
          </a:stretch>
        </p:blipFill>
        <p:spPr bwMode="auto">
          <a:xfrm>
            <a:off x="0" y="4996002"/>
            <a:ext cx="9144000" cy="1861998"/>
          </a:xfrm>
          <a:prstGeom prst="rect">
            <a:avLst/>
          </a:prstGeom>
          <a:noFill/>
        </p:spPr>
      </p:pic>
      <p:sp>
        <p:nvSpPr>
          <p:cNvPr id="2" name="1 Marcador de contenido"/>
          <p:cNvSpPr>
            <a:spLocks noGrp="1"/>
          </p:cNvSpPr>
          <p:nvPr>
            <p:ph idx="1"/>
          </p:nvPr>
        </p:nvSpPr>
        <p:spPr>
          <a:xfrm>
            <a:off x="293018" y="260648"/>
            <a:ext cx="8557964" cy="5544616"/>
          </a:xfrm>
        </p:spPr>
        <p:txBody>
          <a:bodyPr>
            <a:normAutofit fontScale="77500" lnSpcReduction="20000"/>
          </a:bodyPr>
          <a:lstStyle/>
          <a:p>
            <a:r>
              <a:rPr lang="es-MX" dirty="0"/>
              <a:t>Se cuestiona la existencia de:</a:t>
            </a:r>
          </a:p>
          <a:p>
            <a:pPr lvl="1"/>
            <a:r>
              <a:rPr lang="es-MX" dirty="0"/>
              <a:t>Inequidad en el acceso y permanencia</a:t>
            </a:r>
          </a:p>
          <a:p>
            <a:pPr lvl="1"/>
            <a:r>
              <a:rPr lang="es-MX" altLang="es-MX" dirty="0"/>
              <a:t>Certificación y e</a:t>
            </a:r>
            <a:r>
              <a:rPr lang="es-MX" dirty="0"/>
              <a:t>xpectativas diferenciadas por condición, origen o características</a:t>
            </a:r>
          </a:p>
          <a:p>
            <a:pPr lvl="1"/>
            <a:r>
              <a:rPr lang="es-MX" dirty="0"/>
              <a:t>Organización rígida del proceso educativo y estilos homogéneos de enseñanza</a:t>
            </a:r>
          </a:p>
          <a:p>
            <a:pPr lvl="1"/>
            <a:r>
              <a:rPr lang="es-MX" sz="2900" dirty="0"/>
              <a:t>Ambientes escolares poco acogedores u hostiles, en donde prevalecen relaciones y tratos autoritarios, violentos y discriminatorios.</a:t>
            </a:r>
          </a:p>
          <a:p>
            <a:pPr lvl="1"/>
            <a:r>
              <a:rPr lang="es-MX" sz="2900" dirty="0"/>
              <a:t>Precaria formación docente, apoyos técnico pedagógicos y de adecuaciones para atender la diversidad.</a:t>
            </a:r>
          </a:p>
          <a:p>
            <a:pPr lvl="1"/>
            <a:r>
              <a:rPr lang="es-MX" sz="2900" dirty="0"/>
              <a:t>Estructuras educativas paralelas para atender a grupos específicos en condiciones de desventaja, que carecen de los recursos y apoyos pertinentes.</a:t>
            </a:r>
          </a:p>
          <a:p>
            <a:pPr lvl="1"/>
            <a:r>
              <a:rPr lang="es-MX" sz="2900" dirty="0"/>
              <a:t>Convicción de que hay estudiantes educables y estudiantes no educables.</a:t>
            </a:r>
          </a:p>
          <a:p>
            <a:pPr lvl="1"/>
            <a:r>
              <a:rPr lang="es-MX" sz="2900" dirty="0"/>
              <a:t>Políticas institucionales de exclusión disfrazadas, pero socialmente validadas.</a:t>
            </a:r>
          </a:p>
          <a:p>
            <a:pPr lvl="1"/>
            <a:endParaRPr lang="es-MX" sz="2900" dirty="0"/>
          </a:p>
          <a:p>
            <a:pPr lvl="1"/>
            <a:endParaRPr lang="es-MX" altLang="es-MX" dirty="0"/>
          </a:p>
          <a:p>
            <a:endParaRPr lang="es-MX" dirty="0"/>
          </a:p>
        </p:txBody>
      </p:sp>
      <p:sp>
        <p:nvSpPr>
          <p:cNvPr id="3" name="2 Marcador de pie de página"/>
          <p:cNvSpPr>
            <a:spLocks noGrp="1"/>
          </p:cNvSpPr>
          <p:nvPr>
            <p:ph type="ftr" sz="quarter" idx="11"/>
          </p:nvPr>
        </p:nvSpPr>
        <p:spPr>
          <a:xfrm>
            <a:off x="457200" y="6356350"/>
            <a:ext cx="5562600" cy="365125"/>
          </a:xfrm>
        </p:spPr>
        <p:txBody>
          <a:bodyPr/>
          <a:lstStyle/>
          <a:p>
            <a:r>
              <a:rPr lang="es-ES" dirty="0"/>
              <a:t>Silvia Conde Flores.            La convivencia escolar pacífica, democrática e inclusiva</a:t>
            </a:r>
          </a:p>
        </p:txBody>
      </p:sp>
      <p:sp>
        <p:nvSpPr>
          <p:cNvPr id="4" name="3 Marcador de número de diapositiva"/>
          <p:cNvSpPr>
            <a:spLocks noGrp="1"/>
          </p:cNvSpPr>
          <p:nvPr>
            <p:ph type="sldNum" sz="quarter" idx="12"/>
          </p:nvPr>
        </p:nvSpPr>
        <p:spPr/>
        <p:txBody>
          <a:bodyPr/>
          <a:lstStyle/>
          <a:p>
            <a:fld id="{716DDA1E-A181-4E8E-89EC-522FDBB80CDE}" type="slidenum">
              <a:rPr lang="es-ES" smtClean="0"/>
              <a:pPr/>
              <a:t>12</a:t>
            </a:fld>
            <a:endParaRPr lang="es-ES"/>
          </a:p>
        </p:txBody>
      </p:sp>
    </p:spTree>
    <p:extLst>
      <p:ext uri="{BB962C8B-B14F-4D97-AF65-F5344CB8AC3E}">
        <p14:creationId xmlns:p14="http://schemas.microsoft.com/office/powerpoint/2010/main" val="728858614"/>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leu Soul\Desktop\Foro Vision Inclusiva\Presentaciones POwer point\presentaciones-6.png"/>
          <p:cNvPicPr>
            <a:picLocks noChangeAspect="1" noChangeArrowheads="1"/>
          </p:cNvPicPr>
          <p:nvPr/>
        </p:nvPicPr>
        <p:blipFill>
          <a:blip r:embed="rId2" cstate="print"/>
          <a:srcRect/>
          <a:stretch>
            <a:fillRect/>
          </a:stretch>
        </p:blipFill>
        <p:spPr bwMode="auto">
          <a:xfrm>
            <a:off x="0" y="4996002"/>
            <a:ext cx="9144000" cy="1861998"/>
          </a:xfrm>
          <a:prstGeom prst="rect">
            <a:avLst/>
          </a:prstGeom>
          <a:noFill/>
        </p:spPr>
      </p:pic>
      <p:graphicFrame>
        <p:nvGraphicFramePr>
          <p:cNvPr id="5" name="Marcador de contenido 4"/>
          <p:cNvGraphicFramePr>
            <a:graphicFrameLocks noGrp="1"/>
          </p:cNvGraphicFramePr>
          <p:nvPr>
            <p:ph idx="1"/>
            <p:extLst>
              <p:ext uri="{D42A27DB-BD31-4B8C-83A1-F6EECF244321}">
                <p14:modId xmlns:p14="http://schemas.microsoft.com/office/powerpoint/2010/main" val="2867401265"/>
              </p:ext>
            </p:extLst>
          </p:nvPr>
        </p:nvGraphicFramePr>
        <p:xfrm>
          <a:off x="457200" y="116632"/>
          <a:ext cx="855796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a:xfrm>
            <a:off x="457200" y="6356350"/>
            <a:ext cx="5562600" cy="365125"/>
          </a:xfrm>
        </p:spPr>
        <p:txBody>
          <a:bodyPr/>
          <a:lstStyle/>
          <a:p>
            <a:r>
              <a:rPr lang="es-ES" dirty="0"/>
              <a:t>Silvia Conde Flores.            La convivencia escolar pacífica, democrática e inclusiva</a:t>
            </a:r>
          </a:p>
        </p:txBody>
      </p:sp>
      <p:sp>
        <p:nvSpPr>
          <p:cNvPr id="4" name="3 Marcador de número de diapositiva"/>
          <p:cNvSpPr>
            <a:spLocks noGrp="1"/>
          </p:cNvSpPr>
          <p:nvPr>
            <p:ph type="sldNum" sz="quarter" idx="12"/>
          </p:nvPr>
        </p:nvSpPr>
        <p:spPr/>
        <p:txBody>
          <a:bodyPr/>
          <a:lstStyle/>
          <a:p>
            <a:fld id="{716DDA1E-A181-4E8E-89EC-522FDBB80CDE}" type="slidenum">
              <a:rPr lang="es-ES" smtClean="0"/>
              <a:pPr/>
              <a:t>13</a:t>
            </a:fld>
            <a:endParaRPr lang="es-ES"/>
          </a:p>
        </p:txBody>
      </p:sp>
    </p:spTree>
    <p:extLst>
      <p:ext uri="{BB962C8B-B14F-4D97-AF65-F5344CB8AC3E}">
        <p14:creationId xmlns:p14="http://schemas.microsoft.com/office/powerpoint/2010/main" val="767013626"/>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60273" y="3789040"/>
            <a:ext cx="7772400" cy="1470025"/>
          </a:xfrm>
        </p:spPr>
        <p:txBody>
          <a:bodyPr/>
          <a:lstStyle/>
          <a:p>
            <a:r>
              <a:rPr lang="es-MX" dirty="0">
                <a:latin typeface="Soberana Sans"/>
              </a:rPr>
              <a:t>Convivencia escolar </a:t>
            </a:r>
            <a:br>
              <a:rPr lang="es-MX" dirty="0">
                <a:latin typeface="Soberana Sans"/>
              </a:rPr>
            </a:br>
            <a:r>
              <a:rPr lang="es-MX" dirty="0">
                <a:latin typeface="Soberana Sans"/>
              </a:rPr>
              <a:t>pacífica</a:t>
            </a:r>
          </a:p>
        </p:txBody>
      </p:sp>
      <p:pic>
        <p:nvPicPr>
          <p:cNvPr id="4" name="Picture 4" descr="http://www.elquintopoder.cl/wp-content/uploads/2015/08/inclusion-escolar.jpg?b8e16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8286"/>
            <a:ext cx="6637778" cy="30115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417650619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leu Soul\Desktop\Foro Vision Inclusiva\Presentaciones POwer point\presentaciones-8.png"/>
          <p:cNvPicPr>
            <a:picLocks noChangeAspect="1" noChangeArrowheads="1"/>
          </p:cNvPicPr>
          <p:nvPr/>
        </p:nvPicPr>
        <p:blipFill>
          <a:blip r:embed="rId2" cstate="print"/>
          <a:srcRect/>
          <a:stretch>
            <a:fillRect/>
          </a:stretch>
        </p:blipFill>
        <p:spPr bwMode="auto">
          <a:xfrm>
            <a:off x="0" y="4806331"/>
            <a:ext cx="9396536" cy="2103922"/>
          </a:xfrm>
          <a:prstGeom prst="rect">
            <a:avLst/>
          </a:prstGeom>
          <a:noFill/>
        </p:spPr>
      </p:pic>
      <p:sp>
        <p:nvSpPr>
          <p:cNvPr id="2" name="1 Título"/>
          <p:cNvSpPr>
            <a:spLocks noGrp="1"/>
          </p:cNvSpPr>
          <p:nvPr>
            <p:ph type="title"/>
          </p:nvPr>
        </p:nvSpPr>
        <p:spPr>
          <a:xfrm>
            <a:off x="395536" y="-2588"/>
            <a:ext cx="8229600" cy="1143000"/>
          </a:xfrm>
        </p:spPr>
        <p:txBody>
          <a:bodyPr>
            <a:normAutofit/>
          </a:bodyPr>
          <a:lstStyle/>
          <a:p>
            <a:r>
              <a:rPr lang="es-MX" dirty="0">
                <a:latin typeface="Soberana Sans"/>
              </a:rPr>
              <a:t>Cultura de paz</a:t>
            </a:r>
          </a:p>
        </p:txBody>
      </p:sp>
      <p:sp>
        <p:nvSpPr>
          <p:cNvPr id="3" name="2 Marcador de contenido"/>
          <p:cNvSpPr>
            <a:spLocks noGrp="1"/>
          </p:cNvSpPr>
          <p:nvPr>
            <p:ph idx="1"/>
          </p:nvPr>
        </p:nvSpPr>
        <p:spPr>
          <a:xfrm>
            <a:off x="179512" y="980728"/>
            <a:ext cx="8784976" cy="4741987"/>
          </a:xfrm>
        </p:spPr>
        <p:txBody>
          <a:bodyPr>
            <a:noAutofit/>
          </a:bodyPr>
          <a:lstStyle/>
          <a:p>
            <a:r>
              <a:rPr lang="es-MX" sz="2800" dirty="0"/>
              <a:t>Serie de valores, actitudes y comportamientos que rechazan la violencia, tratan de atacar sus causas y procuran solucionar los problemas mediante el diálogo y la negociación entre las personas, los grupos y las naciones (ONU).</a:t>
            </a:r>
          </a:p>
          <a:p>
            <a:pPr algn="just"/>
            <a:r>
              <a:rPr lang="es-MX" sz="2800" dirty="0"/>
              <a:t>Estilos de vida basados en los DH. Es construida en las </a:t>
            </a:r>
            <a:r>
              <a:rPr lang="es-MX" sz="2800" i="1" dirty="0"/>
              <a:t>mentes y los corazones</a:t>
            </a:r>
            <a:r>
              <a:rPr lang="es-MX" sz="2800" dirty="0"/>
              <a:t> de las personas, por ello consiste en reconstruir, mediante la educación, las capacidades y competencias humanas para vivir en paz (Caballero, 2010). </a:t>
            </a:r>
          </a:p>
          <a:p>
            <a:pPr marL="0" indent="0">
              <a:buNone/>
            </a:pPr>
            <a:endParaRPr lang="es-MX" sz="1400" dirty="0"/>
          </a:p>
        </p:txBody>
      </p:sp>
      <p:sp>
        <p:nvSpPr>
          <p:cNvPr id="4" name="Marcador de pie de página 3"/>
          <p:cNvSpPr>
            <a:spLocks noGrp="1"/>
          </p:cNvSpPr>
          <p:nvPr>
            <p:ph type="ftr" sz="quarter" idx="11"/>
          </p:nvPr>
        </p:nvSpPr>
        <p:spPr>
          <a:xfrm>
            <a:off x="1331640" y="6381328"/>
            <a:ext cx="5624264" cy="365125"/>
          </a:xfrm>
        </p:spPr>
        <p:txBody>
          <a:bodyPr/>
          <a:lstStyle/>
          <a:p>
            <a:r>
              <a:rPr lang="es-MX" dirty="0"/>
              <a:t>Silvia Conde Flores.            La convivencia escolar pacífica, democrática e inclusiva</a:t>
            </a:r>
          </a:p>
        </p:txBody>
      </p:sp>
    </p:spTree>
    <p:extLst>
      <p:ext uri="{BB962C8B-B14F-4D97-AF65-F5344CB8AC3E}">
        <p14:creationId xmlns:p14="http://schemas.microsoft.com/office/powerpoint/2010/main" val="1358266494"/>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leu Soul\Desktop\Foro Vision Inclusiva\Presentaciones POwer point\presentaciones-8.png"/>
          <p:cNvPicPr>
            <a:picLocks noChangeAspect="1" noChangeArrowheads="1"/>
          </p:cNvPicPr>
          <p:nvPr/>
        </p:nvPicPr>
        <p:blipFill>
          <a:blip r:embed="rId2" cstate="print"/>
          <a:srcRect/>
          <a:stretch>
            <a:fillRect/>
          </a:stretch>
        </p:blipFill>
        <p:spPr bwMode="auto">
          <a:xfrm>
            <a:off x="0" y="5290667"/>
            <a:ext cx="9396536" cy="1567334"/>
          </a:xfrm>
          <a:prstGeom prst="rect">
            <a:avLst/>
          </a:prstGeom>
          <a:noFill/>
        </p:spPr>
      </p:pic>
      <p:sp>
        <p:nvSpPr>
          <p:cNvPr id="2" name="1 Título"/>
          <p:cNvSpPr>
            <a:spLocks noGrp="1"/>
          </p:cNvSpPr>
          <p:nvPr>
            <p:ph type="title"/>
          </p:nvPr>
        </p:nvSpPr>
        <p:spPr>
          <a:xfrm>
            <a:off x="395536" y="-2588"/>
            <a:ext cx="8229600" cy="1143000"/>
          </a:xfrm>
        </p:spPr>
        <p:txBody>
          <a:bodyPr>
            <a:normAutofit/>
          </a:bodyPr>
          <a:lstStyle/>
          <a:p>
            <a:r>
              <a:rPr lang="es-MX" dirty="0"/>
              <a:t>Cultura de paz</a:t>
            </a:r>
          </a:p>
        </p:txBody>
      </p:sp>
      <p:sp>
        <p:nvSpPr>
          <p:cNvPr id="3" name="2 Marcador de contenido"/>
          <p:cNvSpPr>
            <a:spLocks noGrp="1"/>
          </p:cNvSpPr>
          <p:nvPr>
            <p:ph idx="1"/>
          </p:nvPr>
        </p:nvSpPr>
        <p:spPr>
          <a:xfrm>
            <a:off x="403730" y="764704"/>
            <a:ext cx="8784976" cy="4525963"/>
          </a:xfrm>
        </p:spPr>
        <p:txBody>
          <a:bodyPr>
            <a:noAutofit/>
          </a:bodyPr>
          <a:lstStyle/>
          <a:p>
            <a:r>
              <a:rPr lang="es-MX" sz="2400" dirty="0"/>
              <a:t>Se requieren desarrollar 8 competencias para la convivencia pacífica: manejo de la ira, empatía, toma de perspectiva, generación creativa de opciones, consideración de consecuencias, pensamiento crítico, escucha activa y asertividad (Chaux, 2012) </a:t>
            </a:r>
          </a:p>
          <a:p>
            <a:r>
              <a:rPr lang="es-MX" sz="2400" dirty="0"/>
              <a:t>La educación socioemocional tiene un papel fundamental en la construcción de la convivencia pacífica. Ciertos problemas de convivencia tienen su origen en una falta de afecto, en un deficiente desarrollo de la dimensión emocional y son resueltos después de enfocar el problema desde la afectividad Jares (2006).  </a:t>
            </a:r>
          </a:p>
          <a:p>
            <a:r>
              <a:rPr lang="es-MX" sz="2400" dirty="0"/>
              <a:t>Conflictividad: condiciones estructurales, psicológicas y culturales que hacen que las personas y los grupos se comporten de cierta manera frente a sus necesidades, intereses y problemas (Ross, 1995). </a:t>
            </a:r>
          </a:p>
          <a:p>
            <a:pPr marL="0" indent="0">
              <a:buNone/>
            </a:pPr>
            <a:endParaRPr lang="es-MX" sz="1400" dirty="0"/>
          </a:p>
          <a:p>
            <a:endParaRPr lang="es-MX" sz="1400" dirty="0"/>
          </a:p>
          <a:p>
            <a:endParaRPr lang="es-MX" sz="1400" dirty="0"/>
          </a:p>
          <a:p>
            <a:endParaRPr lang="es-MX" sz="1400" dirty="0"/>
          </a:p>
        </p:txBody>
      </p:sp>
      <p:sp>
        <p:nvSpPr>
          <p:cNvPr id="4" name="Marcador de pie de página 3"/>
          <p:cNvSpPr>
            <a:spLocks noGrp="1"/>
          </p:cNvSpPr>
          <p:nvPr>
            <p:ph type="ftr" sz="quarter" idx="11"/>
          </p:nvPr>
        </p:nvSpPr>
        <p:spPr>
          <a:xfrm>
            <a:off x="1886136" y="6381328"/>
            <a:ext cx="5624264" cy="365125"/>
          </a:xfrm>
        </p:spPr>
        <p:txBody>
          <a:bodyPr/>
          <a:lstStyle/>
          <a:p>
            <a:r>
              <a:rPr lang="es-MX" dirty="0"/>
              <a:t>Silvia Conde Flores.            La convivencia escolar pacífica, democrática e inclusiva</a:t>
            </a:r>
          </a:p>
        </p:txBody>
      </p:sp>
    </p:spTree>
    <p:extLst>
      <p:ext uri="{BB962C8B-B14F-4D97-AF65-F5344CB8AC3E}">
        <p14:creationId xmlns:p14="http://schemas.microsoft.com/office/powerpoint/2010/main" val="689380916"/>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Bleu Soul\Desktop\Foro Vision Inclusiva\Presentaciones POwer point\presentaciones-8.png"/>
          <p:cNvPicPr>
            <a:picLocks noChangeAspect="1" noChangeArrowheads="1"/>
          </p:cNvPicPr>
          <p:nvPr/>
        </p:nvPicPr>
        <p:blipFill>
          <a:blip r:embed="rId2" cstate="print"/>
          <a:srcRect/>
          <a:stretch>
            <a:fillRect/>
          </a:stretch>
        </p:blipFill>
        <p:spPr bwMode="auto">
          <a:xfrm>
            <a:off x="0" y="4754079"/>
            <a:ext cx="9396536" cy="2103922"/>
          </a:xfrm>
          <a:prstGeom prst="rect">
            <a:avLst/>
          </a:prstGeom>
          <a:noFill/>
        </p:spPr>
      </p:pic>
      <p:graphicFrame>
        <p:nvGraphicFramePr>
          <p:cNvPr id="5" name="Marcador de contenido 4"/>
          <p:cNvGraphicFramePr>
            <a:graphicFrameLocks noGrp="1"/>
          </p:cNvGraphicFramePr>
          <p:nvPr>
            <p:ph idx="1"/>
            <p:extLst>
              <p:ext uri="{D42A27DB-BD31-4B8C-83A1-F6EECF244321}">
                <p14:modId xmlns:p14="http://schemas.microsoft.com/office/powerpoint/2010/main" val="804291575"/>
              </p:ext>
            </p:extLst>
          </p:nvPr>
        </p:nvGraphicFramePr>
        <p:xfrm>
          <a:off x="117848" y="0"/>
          <a:ext cx="8784976"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arcador de pie de página 3"/>
          <p:cNvSpPr>
            <a:spLocks noGrp="1"/>
          </p:cNvSpPr>
          <p:nvPr>
            <p:ph type="ftr" sz="quarter" idx="11"/>
          </p:nvPr>
        </p:nvSpPr>
        <p:spPr>
          <a:xfrm>
            <a:off x="1331640" y="6381328"/>
            <a:ext cx="5624264" cy="365125"/>
          </a:xfrm>
        </p:spPr>
        <p:txBody>
          <a:bodyPr/>
          <a:lstStyle/>
          <a:p>
            <a:r>
              <a:rPr lang="es-MX" dirty="0"/>
              <a:t>Silvia Conde Flores.            La convivencia escolar pacífica, democrática e inclusiva</a:t>
            </a:r>
          </a:p>
        </p:txBody>
      </p:sp>
    </p:spTree>
    <p:extLst>
      <p:ext uri="{BB962C8B-B14F-4D97-AF65-F5344CB8AC3E}">
        <p14:creationId xmlns:p14="http://schemas.microsoft.com/office/powerpoint/2010/main" val="3946630115"/>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dirty="0">
                <a:latin typeface="Soberana Sans"/>
              </a:rPr>
              <a:t>La cultura de la violencia</a:t>
            </a:r>
          </a:p>
        </p:txBody>
      </p:sp>
      <p:graphicFrame>
        <p:nvGraphicFramePr>
          <p:cNvPr id="6" name="5 Marcador de imágenes prediseñadas"/>
          <p:cNvGraphicFramePr>
            <a:graphicFrameLocks noGrp="1"/>
          </p:cNvGraphicFramePr>
          <p:nvPr>
            <p:ph type="clipArt" sz="half" idx="2"/>
            <p:extLst>
              <p:ext uri="{D42A27DB-BD31-4B8C-83A1-F6EECF244321}">
                <p14:modId xmlns:p14="http://schemas.microsoft.com/office/powerpoint/2010/main" val="1776497068"/>
              </p:ext>
            </p:extLst>
          </p:nvPr>
        </p:nvGraphicFramePr>
        <p:xfrm>
          <a:off x="395536" y="1340768"/>
          <a:ext cx="403860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02" name="Picture 2" descr="http://t0.gstatic.com/images?q=tbn:ANd9GcRB-FEIkc3u8ao_awgmsrDmdduW8BK-Gz-NCHEIM-zvbR_axvIO"/>
          <p:cNvPicPr>
            <a:picLocks noChangeAspect="1" noChangeArrowheads="1"/>
          </p:cNvPicPr>
          <p:nvPr/>
        </p:nvPicPr>
        <p:blipFill>
          <a:blip r:embed="rId8" cstate="print"/>
          <a:srcRect/>
          <a:stretch>
            <a:fillRect/>
          </a:stretch>
        </p:blipFill>
        <p:spPr bwMode="auto">
          <a:xfrm>
            <a:off x="4572000" y="1340768"/>
            <a:ext cx="3672408" cy="4320480"/>
          </a:xfrm>
          <a:prstGeom prst="rect">
            <a:avLst/>
          </a:prstGeom>
          <a:noFill/>
        </p:spPr>
      </p:pic>
      <p:pic>
        <p:nvPicPr>
          <p:cNvPr id="5" name="Picture 2" descr="C:\Users\Bleu Soul\Desktop\Foro Vision Inclusiva\Presentaciones POwer point\presentaciones-4.png"/>
          <p:cNvPicPr>
            <a:picLocks noChangeAspect="1" noChangeArrowheads="1"/>
          </p:cNvPicPr>
          <p:nvPr/>
        </p:nvPicPr>
        <p:blipFill>
          <a:blip r:embed="rId9" cstate="print"/>
          <a:srcRect/>
          <a:stretch>
            <a:fillRect/>
          </a:stretch>
        </p:blipFill>
        <p:spPr bwMode="auto">
          <a:xfrm>
            <a:off x="0" y="5157192"/>
            <a:ext cx="9144000" cy="1700808"/>
          </a:xfrm>
          <a:prstGeom prst="rect">
            <a:avLst/>
          </a:prstGeom>
          <a:noFill/>
        </p:spPr>
      </p:pic>
      <p:sp>
        <p:nvSpPr>
          <p:cNvPr id="7" name="Marcador de pie de página 4"/>
          <p:cNvSpPr>
            <a:spLocks noGrp="1"/>
          </p:cNvSpPr>
          <p:nvPr>
            <p:ph type="ftr" sz="quarter" idx="11"/>
          </p:nvPr>
        </p:nvSpPr>
        <p:spPr>
          <a:xfrm>
            <a:off x="1431964" y="6258371"/>
            <a:ext cx="6280071" cy="260276"/>
          </a:xfrm>
        </p:spPr>
        <p:txBody>
          <a:bodyPr/>
          <a:lstStyle/>
          <a:p>
            <a:r>
              <a:rPr lang="es-MX" dirty="0"/>
              <a:t>Silvia Conde Flores.            La convivencia escolar pacífica, democrática e inclusiva</a:t>
            </a:r>
          </a:p>
        </p:txBody>
      </p:sp>
    </p:spTree>
    <p:extLst>
      <p:ext uri="{BB962C8B-B14F-4D97-AF65-F5344CB8AC3E}">
        <p14:creationId xmlns:p14="http://schemas.microsoft.com/office/powerpoint/2010/main" val="360476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a:t>Violencia en la escuela</a:t>
            </a:r>
            <a:endParaRPr lang="es-MX" dirty="0"/>
          </a:p>
        </p:txBody>
      </p:sp>
      <p:sp>
        <p:nvSpPr>
          <p:cNvPr id="3" name="2 Marcador de contenido"/>
          <p:cNvSpPr>
            <a:spLocks noGrp="1"/>
          </p:cNvSpPr>
          <p:nvPr>
            <p:ph idx="1"/>
          </p:nvPr>
        </p:nvSpPr>
        <p:spPr/>
        <p:txBody>
          <a:bodyPr>
            <a:normAutofit fontScale="92500" lnSpcReduction="10000"/>
          </a:bodyPr>
          <a:lstStyle/>
          <a:p>
            <a:r>
              <a:rPr lang="es-MX" dirty="0"/>
              <a:t>Conjunto de actos que implican un modo de relacionarse con los otros basado en la imposición, la unilateralidad y que se caracterizan por vulnerar o desvalorizar la integridad física, moral o psicológica de cualquier miembro de la comunidad escolar. </a:t>
            </a:r>
          </a:p>
          <a:p>
            <a:pPr marL="0" indent="0">
              <a:buNone/>
            </a:pPr>
            <a:endParaRPr lang="es-MX" sz="1700" dirty="0"/>
          </a:p>
          <a:p>
            <a:pPr marL="0" indent="0">
              <a:buNone/>
            </a:pPr>
            <a:r>
              <a:rPr lang="es-MX" sz="1700" dirty="0" err="1"/>
              <a:t>Gvirtz</a:t>
            </a:r>
            <a:r>
              <a:rPr lang="es-MX" sz="1700" dirty="0"/>
              <a:t>, Silvina y Larrondo, Marina (2012), “Democracia, diálogo, construcción de la ley. Caminos para construir la convivencia en el espacio escolar y generar modos no violentos de relación”.  En Furlán, A. (Coord.) </a:t>
            </a:r>
            <a:r>
              <a:rPr lang="es-MX" sz="1700" i="1" dirty="0"/>
              <a:t>Reflexiones sobre la violencia en las escuelas</a:t>
            </a:r>
            <a:r>
              <a:rPr lang="es-MX" sz="1700" dirty="0"/>
              <a:t>,  México, Siglo XXI editores, p. 295</a:t>
            </a:r>
          </a:p>
          <a:p>
            <a:pPr marL="0" indent="0">
              <a:buNone/>
            </a:pPr>
            <a:r>
              <a:rPr lang="es-MX" dirty="0"/>
              <a:t> </a:t>
            </a:r>
          </a:p>
        </p:txBody>
      </p:sp>
      <p:pic>
        <p:nvPicPr>
          <p:cNvPr id="4" name="Picture 2" descr="C:\Users\Bleu Soul\Desktop\Foro Vision Inclusiva\Presentaciones POwer point\presentaciones-4.png"/>
          <p:cNvPicPr>
            <a:picLocks noChangeAspect="1" noChangeArrowheads="1"/>
          </p:cNvPicPr>
          <p:nvPr/>
        </p:nvPicPr>
        <p:blipFill>
          <a:blip r:embed="rId2" cstate="print"/>
          <a:srcRect/>
          <a:stretch>
            <a:fillRect/>
          </a:stretch>
        </p:blipFill>
        <p:spPr bwMode="auto">
          <a:xfrm>
            <a:off x="27424" y="5301208"/>
            <a:ext cx="9116576" cy="1556792"/>
          </a:xfrm>
          <a:prstGeom prst="rect">
            <a:avLst/>
          </a:prstGeom>
          <a:noFill/>
        </p:spPr>
      </p:pic>
      <p:sp>
        <p:nvSpPr>
          <p:cNvPr id="5" name="Marcador de pie de página 3"/>
          <p:cNvSpPr>
            <a:spLocks noGrp="1"/>
          </p:cNvSpPr>
          <p:nvPr>
            <p:ph type="ftr" sz="quarter" idx="11"/>
          </p:nvPr>
        </p:nvSpPr>
        <p:spPr>
          <a:xfrm>
            <a:off x="1331640" y="6381328"/>
            <a:ext cx="5624264" cy="365125"/>
          </a:xfrm>
        </p:spPr>
        <p:txBody>
          <a:bodyPr/>
          <a:lstStyle/>
          <a:p>
            <a:r>
              <a:rPr lang="es-MX" dirty="0"/>
              <a:t>Silvia Conde Flores.            La convivencia escolar pacífica, democrática e inclusiva</a:t>
            </a:r>
          </a:p>
        </p:txBody>
      </p:sp>
    </p:spTree>
    <p:extLst>
      <p:ext uri="{BB962C8B-B14F-4D97-AF65-F5344CB8AC3E}">
        <p14:creationId xmlns:p14="http://schemas.microsoft.com/office/powerpoint/2010/main" val="1691359287"/>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idx="1"/>
          </p:nvPr>
        </p:nvSpPr>
        <p:spPr>
          <a:xfrm>
            <a:off x="457200" y="1114102"/>
            <a:ext cx="8435280" cy="4547146"/>
          </a:xfrm>
        </p:spPr>
        <p:txBody>
          <a:bodyPr>
            <a:normAutofit/>
          </a:bodyPr>
          <a:lstStyle/>
          <a:p>
            <a:r>
              <a:rPr lang="es-MX" sz="2800" dirty="0"/>
              <a:t>Proceso </a:t>
            </a:r>
            <a:r>
              <a:rPr lang="es-MX" sz="2800" dirty="0" err="1"/>
              <a:t>interrelacional</a:t>
            </a:r>
            <a:r>
              <a:rPr lang="es-MX" sz="2800" dirty="0"/>
              <a:t> personal y subjetivo, configurado y enmarcado por un conjunto de políticas y prácticas institucionales. </a:t>
            </a:r>
          </a:p>
          <a:p>
            <a:r>
              <a:rPr lang="es-MX" sz="2800" dirty="0"/>
              <a:t>Estas prácticas relacionales pueden dar lugar a procesos de inclusión o de exclusión, de participación o segregación, de resolución pacífica o violenta de conflictos. </a:t>
            </a:r>
          </a:p>
          <a:p>
            <a:pPr marL="0" indent="0">
              <a:buNone/>
            </a:pPr>
            <a:r>
              <a:rPr lang="es-MX" sz="1900" dirty="0" smtClean="0"/>
              <a:t>Fierro</a:t>
            </a:r>
            <a:r>
              <a:rPr lang="es-MX" sz="1900" dirty="0"/>
              <a:t>, María Cecilia y Tapia, Guillermo (2013), “Convivencia escolar: un tema emergente de investigación educativa en México”. En Furlán, Alfredo y </a:t>
            </a:r>
            <a:r>
              <a:rPr lang="es-MX" sz="1900" dirty="0" err="1"/>
              <a:t>Spitzer</a:t>
            </a:r>
            <a:r>
              <a:rPr lang="es-MX" sz="1900" dirty="0"/>
              <a:t>, Carol (</a:t>
            </a:r>
            <a:r>
              <a:rPr lang="es-MX" sz="1900" dirty="0" err="1"/>
              <a:t>Coords</a:t>
            </a:r>
            <a:r>
              <a:rPr lang="es-MX" sz="1900" dirty="0"/>
              <a:t>.) </a:t>
            </a:r>
            <a:r>
              <a:rPr lang="es-MX" sz="1900" i="1" dirty="0"/>
              <a:t>Convivencia, disciplina y violencia en las escuelas, </a:t>
            </a:r>
            <a:r>
              <a:rPr lang="es-MX" sz="1900" dirty="0"/>
              <a:t>2002-2011,  Colección Estados del conocimiento, México, ANUIES-COMIE, p. 80</a:t>
            </a:r>
          </a:p>
          <a:p>
            <a:endParaRPr lang="es-MX" dirty="0"/>
          </a:p>
        </p:txBody>
      </p:sp>
      <p:sp>
        <p:nvSpPr>
          <p:cNvPr id="7" name="6 Marcador de pie de página"/>
          <p:cNvSpPr>
            <a:spLocks noGrp="1"/>
          </p:cNvSpPr>
          <p:nvPr>
            <p:ph type="ftr" sz="quarter" idx="11"/>
          </p:nvPr>
        </p:nvSpPr>
        <p:spPr>
          <a:xfrm>
            <a:off x="251520" y="6356350"/>
            <a:ext cx="5768280" cy="365125"/>
          </a:xfrm>
        </p:spPr>
        <p:txBody>
          <a:bodyPr/>
          <a:lstStyle/>
          <a:p>
            <a:r>
              <a:rPr lang="es-ES" dirty="0"/>
              <a:t>Silvia Conde Flores.            La convivencia escolar pacífica, democrática e inclusiva</a:t>
            </a:r>
          </a:p>
        </p:txBody>
      </p:sp>
      <p:sp>
        <p:nvSpPr>
          <p:cNvPr id="8" name="7 Marcador de número de diapositiva"/>
          <p:cNvSpPr>
            <a:spLocks noGrp="1"/>
          </p:cNvSpPr>
          <p:nvPr>
            <p:ph type="sldNum" sz="quarter" idx="12"/>
          </p:nvPr>
        </p:nvSpPr>
        <p:spPr/>
        <p:txBody>
          <a:bodyPr/>
          <a:lstStyle/>
          <a:p>
            <a:fld id="{BE31E6BB-0A2A-4E08-904E-D1FD6EC0D636}" type="slidenum">
              <a:rPr lang="es-ES" smtClean="0"/>
              <a:pPr/>
              <a:t>2</a:t>
            </a:fld>
            <a:endParaRPr lang="es-ES"/>
          </a:p>
        </p:txBody>
      </p:sp>
      <p:sp>
        <p:nvSpPr>
          <p:cNvPr id="9" name="8 Título"/>
          <p:cNvSpPr>
            <a:spLocks noGrp="1"/>
          </p:cNvSpPr>
          <p:nvPr>
            <p:ph type="title"/>
          </p:nvPr>
        </p:nvSpPr>
        <p:spPr>
          <a:xfrm>
            <a:off x="457200" y="274638"/>
            <a:ext cx="8435280" cy="1143000"/>
          </a:xfrm>
        </p:spPr>
        <p:txBody>
          <a:bodyPr>
            <a:normAutofit/>
          </a:bodyPr>
          <a:lstStyle/>
          <a:p>
            <a:r>
              <a:rPr lang="es-MX" dirty="0">
                <a:latin typeface="Soberana Sans"/>
              </a:rPr>
              <a:t>CONVIVENCIA ESCOLAR</a:t>
            </a:r>
          </a:p>
        </p:txBody>
      </p:sp>
      <p:pic>
        <p:nvPicPr>
          <p:cNvPr id="11" name="Picture 2" descr="C:\Users\Bleu Soul\Desktop\Foro Vision Inclusiva\Presentaciones POwer point\presentaciones-6.png"/>
          <p:cNvPicPr>
            <a:picLocks noChangeAspect="1" noChangeArrowheads="1"/>
          </p:cNvPicPr>
          <p:nvPr/>
        </p:nvPicPr>
        <p:blipFill>
          <a:blip r:embed="rId2" cstate="print"/>
          <a:srcRect/>
          <a:stretch>
            <a:fillRect/>
          </a:stretch>
        </p:blipFill>
        <p:spPr bwMode="auto">
          <a:xfrm>
            <a:off x="0" y="4996002"/>
            <a:ext cx="9144000" cy="1861998"/>
          </a:xfrm>
          <a:prstGeom prst="rect">
            <a:avLst/>
          </a:prstGeom>
          <a:noFill/>
        </p:spPr>
      </p:pic>
      <p:sp>
        <p:nvSpPr>
          <p:cNvPr id="12" name="2 Marcador de pie de página"/>
          <p:cNvSpPr txBox="1">
            <a:spLocks/>
          </p:cNvSpPr>
          <p:nvPr/>
        </p:nvSpPr>
        <p:spPr>
          <a:xfrm>
            <a:off x="457200" y="6356350"/>
            <a:ext cx="6777598"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Silvia Conde Flores.            La convivencia escolar pacífica, democrática e inclusiva</a:t>
            </a:r>
            <a:endParaRPr lang="es-ES" dirty="0"/>
          </a:p>
        </p:txBody>
      </p:sp>
    </p:spTree>
    <p:extLst>
      <p:ext uri="{BB962C8B-B14F-4D97-AF65-F5344CB8AC3E}">
        <p14:creationId xmlns:p14="http://schemas.microsoft.com/office/powerpoint/2010/main" val="3363474323"/>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982060041"/>
              </p:ext>
            </p:extLst>
          </p:nvPr>
        </p:nvGraphicFramePr>
        <p:xfrm>
          <a:off x="107504" y="0"/>
          <a:ext cx="7512496"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Bleu Soul\Desktop\Foro Vision Inclusiva\Presentaciones POwer point\presentaciones-3.png"/>
          <p:cNvPicPr>
            <a:picLocks noChangeAspect="1" noChangeArrowheads="1"/>
          </p:cNvPicPr>
          <p:nvPr/>
        </p:nvPicPr>
        <p:blipFill>
          <a:blip r:embed="rId7" cstate="print"/>
          <a:srcRect/>
          <a:stretch>
            <a:fillRect/>
          </a:stretch>
        </p:blipFill>
        <p:spPr bwMode="auto">
          <a:xfrm>
            <a:off x="7620000" y="0"/>
            <a:ext cx="1431902" cy="6721475"/>
          </a:xfrm>
          <a:prstGeom prst="rect">
            <a:avLst/>
          </a:prstGeom>
          <a:noFill/>
        </p:spPr>
      </p:pic>
      <p:sp>
        <p:nvSpPr>
          <p:cNvPr id="2" name="Marcador de pie de página 1"/>
          <p:cNvSpPr>
            <a:spLocks noGrp="1"/>
          </p:cNvSpPr>
          <p:nvPr>
            <p:ph type="ftr" sz="quarter" idx="11"/>
          </p:nvPr>
        </p:nvSpPr>
        <p:spPr>
          <a:xfrm>
            <a:off x="1475656" y="6283162"/>
            <a:ext cx="5779242" cy="170174"/>
          </a:xfrm>
        </p:spPr>
        <p:txBody>
          <a:bodyPr/>
          <a:lstStyle/>
          <a:p>
            <a:r>
              <a:rPr lang="es-MX" dirty="0"/>
              <a:t>Silvia Conde Flores.            La convivencia escolar pacífica, democrática e inclusiva</a:t>
            </a:r>
          </a:p>
        </p:txBody>
      </p:sp>
      <p:sp>
        <p:nvSpPr>
          <p:cNvPr id="6" name="Marcador de número de diapositiva 5"/>
          <p:cNvSpPr>
            <a:spLocks noGrp="1"/>
          </p:cNvSpPr>
          <p:nvPr>
            <p:ph type="sldNum" sz="quarter" idx="12"/>
          </p:nvPr>
        </p:nvSpPr>
        <p:spPr/>
        <p:txBody>
          <a:bodyPr/>
          <a:lstStyle/>
          <a:p>
            <a:fld id="{C5F0C441-5CF2-48B6-A6DB-3FECB798CC56}" type="slidenum">
              <a:rPr lang="es-MX" smtClean="0"/>
              <a:pPr/>
              <a:t>20</a:t>
            </a:fld>
            <a:endParaRPr lang="es-MX"/>
          </a:p>
        </p:txBody>
      </p:sp>
    </p:spTree>
    <p:extLst>
      <p:ext uri="{BB962C8B-B14F-4D97-AF65-F5344CB8AC3E}">
        <p14:creationId xmlns:p14="http://schemas.microsoft.com/office/powerpoint/2010/main" val="2568864375"/>
      </p:ext>
    </p:extLst>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nvPr>
        </p:nvGraphicFramePr>
        <p:xfrm>
          <a:off x="457200" y="428604"/>
          <a:ext cx="8229600" cy="6429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9978080"/>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C:\Users\Bleu Soul\Desktop\Foro Vision Inclusiva\Presentaciones POwer point\presentaciones-4.png"/>
          <p:cNvPicPr>
            <a:picLocks noChangeAspect="1" noChangeArrowheads="1"/>
          </p:cNvPicPr>
          <p:nvPr/>
        </p:nvPicPr>
        <p:blipFill>
          <a:blip r:embed="rId2" cstate="print"/>
          <a:srcRect/>
          <a:stretch>
            <a:fillRect/>
          </a:stretch>
        </p:blipFill>
        <p:spPr bwMode="auto">
          <a:xfrm>
            <a:off x="-2177" y="5269000"/>
            <a:ext cx="9144000" cy="1696006"/>
          </a:xfrm>
          <a:prstGeom prst="rect">
            <a:avLst/>
          </a:prstGeom>
          <a:noFill/>
        </p:spPr>
      </p:pic>
      <p:sp>
        <p:nvSpPr>
          <p:cNvPr id="24" name="2 Marcador de pie de página"/>
          <p:cNvSpPr>
            <a:spLocks noGrp="1"/>
          </p:cNvSpPr>
          <p:nvPr>
            <p:ph type="ftr" sz="quarter" idx="11"/>
          </p:nvPr>
        </p:nvSpPr>
        <p:spPr>
          <a:xfrm>
            <a:off x="1835696" y="6453336"/>
            <a:ext cx="5840288" cy="484163"/>
          </a:xfrm>
        </p:spPr>
        <p:txBody>
          <a:bodyPr/>
          <a:lstStyle/>
          <a:p>
            <a:r>
              <a:rPr lang="es-ES" dirty="0"/>
              <a:t>Silvia Conde Flores.            La convivencia escolar pacífica, democrática e inclusiva</a:t>
            </a:r>
          </a:p>
        </p:txBody>
      </p:sp>
      <p:sp>
        <p:nvSpPr>
          <p:cNvPr id="3" name="Título 2"/>
          <p:cNvSpPr>
            <a:spLocks noGrp="1"/>
          </p:cNvSpPr>
          <p:nvPr>
            <p:ph type="title"/>
          </p:nvPr>
        </p:nvSpPr>
        <p:spPr>
          <a:xfrm>
            <a:off x="196919" y="144613"/>
            <a:ext cx="8695560" cy="857250"/>
          </a:xfrm>
        </p:spPr>
        <p:txBody>
          <a:bodyPr>
            <a:noAutofit/>
          </a:bodyPr>
          <a:lstStyle/>
          <a:p>
            <a:r>
              <a:rPr lang="es-MX" sz="2800" dirty="0">
                <a:latin typeface="Soberana Sans"/>
              </a:rPr>
              <a:t>Factores de una escuela productora y reproductora de violencia</a:t>
            </a:r>
          </a:p>
        </p:txBody>
      </p:sp>
      <p:sp>
        <p:nvSpPr>
          <p:cNvPr id="6" name="Marcador de número de diapositiva 5"/>
          <p:cNvSpPr>
            <a:spLocks noGrp="1"/>
          </p:cNvSpPr>
          <p:nvPr>
            <p:ph type="sldNum" sz="quarter" idx="12"/>
          </p:nvPr>
        </p:nvSpPr>
        <p:spPr/>
        <p:txBody>
          <a:bodyPr/>
          <a:lstStyle/>
          <a:p>
            <a:fld id="{C5F0C441-5CF2-48B6-A6DB-3FECB798CC56}" type="slidenum">
              <a:rPr lang="es-MX" smtClean="0"/>
              <a:pPr/>
              <a:t>22</a:t>
            </a:fld>
            <a:endParaRPr lang="es-MX"/>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7879" y="1376823"/>
            <a:ext cx="3078696" cy="353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8"/>
          <p:cNvSpPr txBox="1"/>
          <p:nvPr/>
        </p:nvSpPr>
        <p:spPr>
          <a:xfrm rot="20828206">
            <a:off x="5512154" y="1186011"/>
            <a:ext cx="3727302" cy="507831"/>
          </a:xfrm>
          <a:prstGeom prst="rect">
            <a:avLst/>
          </a:prstGeom>
          <a:noFill/>
        </p:spPr>
        <p:txBody>
          <a:bodyPr wrap="none" rtlCol="0">
            <a:spAutoFit/>
          </a:bodyPr>
          <a:lstStyle/>
          <a:p>
            <a:r>
              <a:rPr lang="es-MX" sz="1350" b="1" dirty="0">
                <a:latin typeface="Soberana Sans"/>
              </a:rPr>
              <a:t>Autoritarismo, abuso de poder</a:t>
            </a:r>
            <a:r>
              <a:rPr lang="es-MX" sz="1350" dirty="0">
                <a:latin typeface="Soberana Sans"/>
              </a:rPr>
              <a:t> </a:t>
            </a:r>
          </a:p>
          <a:p>
            <a:r>
              <a:rPr lang="es-MX" sz="1350" b="1" dirty="0">
                <a:latin typeface="Soberana Sans"/>
              </a:rPr>
              <a:t>Falta de liderazgo y de compromiso</a:t>
            </a:r>
            <a:endParaRPr lang="es-MX" sz="1350" b="1" dirty="0"/>
          </a:p>
        </p:txBody>
      </p:sp>
      <p:sp>
        <p:nvSpPr>
          <p:cNvPr id="11" name="CuadroTexto 10"/>
          <p:cNvSpPr txBox="1"/>
          <p:nvPr/>
        </p:nvSpPr>
        <p:spPr>
          <a:xfrm>
            <a:off x="883889" y="4619350"/>
            <a:ext cx="2330016" cy="300082"/>
          </a:xfrm>
          <a:prstGeom prst="rect">
            <a:avLst/>
          </a:prstGeom>
          <a:noFill/>
        </p:spPr>
        <p:txBody>
          <a:bodyPr wrap="square" rtlCol="0">
            <a:spAutoFit/>
          </a:bodyPr>
          <a:lstStyle/>
          <a:p>
            <a:r>
              <a:rPr lang="es-MX" sz="1350" b="1" dirty="0">
                <a:latin typeface="Soberana Sans"/>
              </a:rPr>
              <a:t>Indiferencia o negligencia</a:t>
            </a:r>
            <a:endParaRPr lang="es-MX" sz="1350" b="1" dirty="0"/>
          </a:p>
        </p:txBody>
      </p:sp>
      <p:sp>
        <p:nvSpPr>
          <p:cNvPr id="12" name="CuadroTexto 11"/>
          <p:cNvSpPr txBox="1"/>
          <p:nvPr/>
        </p:nvSpPr>
        <p:spPr>
          <a:xfrm rot="718088">
            <a:off x="224904" y="1576188"/>
            <a:ext cx="2710256" cy="553998"/>
          </a:xfrm>
          <a:prstGeom prst="rect">
            <a:avLst/>
          </a:prstGeom>
          <a:blipFill>
            <a:blip r:embed="rId4" cstate="print"/>
            <a:tile tx="0" ty="0" sx="100000" sy="100000" flip="none" algn="tl"/>
          </a:blipFill>
        </p:spPr>
        <p:txBody>
          <a:bodyPr wrap="square" rtlCol="0">
            <a:spAutoFit/>
          </a:bodyPr>
          <a:lstStyle/>
          <a:p>
            <a:r>
              <a:rPr lang="es-MX" sz="1500" b="1" dirty="0"/>
              <a:t>Débil vínculo socioafectivo maestro-alumnos</a:t>
            </a:r>
          </a:p>
        </p:txBody>
      </p:sp>
      <p:sp>
        <p:nvSpPr>
          <p:cNvPr id="13" name="CuadroTexto 12"/>
          <p:cNvSpPr txBox="1"/>
          <p:nvPr/>
        </p:nvSpPr>
        <p:spPr>
          <a:xfrm rot="20240311">
            <a:off x="1530509" y="2665438"/>
            <a:ext cx="1620809" cy="3000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MX" sz="1350" b="1" dirty="0"/>
              <a:t>Mala comunicación</a:t>
            </a:r>
          </a:p>
        </p:txBody>
      </p:sp>
      <p:sp>
        <p:nvSpPr>
          <p:cNvPr id="14" name="Rectángulo 13"/>
          <p:cNvSpPr/>
          <p:nvPr/>
        </p:nvSpPr>
        <p:spPr>
          <a:xfrm>
            <a:off x="380476" y="2210592"/>
            <a:ext cx="1847845" cy="507831"/>
          </a:xfrm>
          <a:prstGeom prst="rect">
            <a:avLst/>
          </a:prstGeom>
        </p:spPr>
        <p:txBody>
          <a:bodyPr wrap="square">
            <a:spAutoFit/>
          </a:bodyPr>
          <a:lstStyle/>
          <a:p>
            <a:r>
              <a:rPr lang="es-MX" sz="1350" b="1" dirty="0"/>
              <a:t>No se valora al alumnado </a:t>
            </a:r>
          </a:p>
        </p:txBody>
      </p:sp>
      <p:sp>
        <p:nvSpPr>
          <p:cNvPr id="15" name="CuadroTexto 14"/>
          <p:cNvSpPr txBox="1"/>
          <p:nvPr/>
        </p:nvSpPr>
        <p:spPr>
          <a:xfrm>
            <a:off x="5845918" y="3330752"/>
            <a:ext cx="2478546" cy="923330"/>
          </a:xfrm>
          <a:prstGeom prst="rect">
            <a:avLst/>
          </a:prstGeom>
          <a:noFill/>
        </p:spPr>
        <p:txBody>
          <a:bodyPr wrap="square" rtlCol="0">
            <a:spAutoFit/>
          </a:bodyPr>
          <a:lstStyle/>
          <a:p>
            <a:r>
              <a:rPr lang="es-MX" sz="1350" b="1" dirty="0">
                <a:latin typeface="Soberana Sans"/>
              </a:rPr>
              <a:t>Ausencia de trabajo colaborativo en clase y en actividades extracurriculares</a:t>
            </a:r>
            <a:endParaRPr lang="es-MX" sz="1350" b="1" dirty="0"/>
          </a:p>
        </p:txBody>
      </p:sp>
      <p:sp>
        <p:nvSpPr>
          <p:cNvPr id="16" name="CuadroTexto 15"/>
          <p:cNvSpPr txBox="1"/>
          <p:nvPr/>
        </p:nvSpPr>
        <p:spPr>
          <a:xfrm>
            <a:off x="1882805" y="5255392"/>
            <a:ext cx="5456384" cy="300082"/>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path path="circle">
              <a:fillToRect l="100000" t="100000"/>
            </a:path>
            <a:tileRect r="-100000" b="-100000"/>
          </a:gradFill>
        </p:spPr>
        <p:txBody>
          <a:bodyPr wrap="square" rtlCol="0">
            <a:spAutoFit/>
          </a:bodyPr>
          <a:lstStyle/>
          <a:p>
            <a:r>
              <a:rPr lang="es-MX" sz="1350" b="1" dirty="0">
                <a:latin typeface="Soberana Sans"/>
              </a:rPr>
              <a:t>Aplicación inflexible, inconsistente de las normas.</a:t>
            </a:r>
            <a:endParaRPr lang="es-MX" sz="1350" b="1" dirty="0"/>
          </a:p>
        </p:txBody>
      </p:sp>
      <p:sp>
        <p:nvSpPr>
          <p:cNvPr id="17" name="CuadroTexto 16"/>
          <p:cNvSpPr txBox="1"/>
          <p:nvPr/>
        </p:nvSpPr>
        <p:spPr>
          <a:xfrm rot="702025">
            <a:off x="5532555" y="4550012"/>
            <a:ext cx="2710917" cy="507831"/>
          </a:xfrm>
          <a:prstGeom prst="rect">
            <a:avLst/>
          </a:prstGeom>
          <a:solidFill>
            <a:schemeClr val="accent5">
              <a:lumMod val="40000"/>
              <a:lumOff val="60000"/>
            </a:schemeClr>
          </a:solidFill>
        </p:spPr>
        <p:txBody>
          <a:bodyPr wrap="square" rtlCol="0">
            <a:spAutoFit/>
          </a:bodyPr>
          <a:lstStyle/>
          <a:p>
            <a:r>
              <a:rPr lang="es-MX" sz="1350" b="1" dirty="0">
                <a:latin typeface="Soberana Sans"/>
              </a:rPr>
              <a:t>Alta permisividad </a:t>
            </a:r>
          </a:p>
          <a:p>
            <a:r>
              <a:rPr lang="es-MX" sz="1350" b="1" dirty="0">
                <a:latin typeface="Soberana Sans"/>
              </a:rPr>
              <a:t>o contextos </a:t>
            </a:r>
            <a:r>
              <a:rPr lang="es-MX" sz="1350" b="1" dirty="0" err="1">
                <a:latin typeface="Soberana Sans"/>
              </a:rPr>
              <a:t>anómicos</a:t>
            </a:r>
            <a:endParaRPr lang="es-MX" sz="1350" b="1" dirty="0"/>
          </a:p>
        </p:txBody>
      </p:sp>
      <p:sp>
        <p:nvSpPr>
          <p:cNvPr id="18" name="CuadroTexto 17"/>
          <p:cNvSpPr txBox="1"/>
          <p:nvPr/>
        </p:nvSpPr>
        <p:spPr>
          <a:xfrm>
            <a:off x="5657849" y="2325400"/>
            <a:ext cx="3234629" cy="7155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wrap="square" rtlCol="0">
            <a:spAutoFit/>
          </a:bodyPr>
          <a:lstStyle/>
          <a:p>
            <a:r>
              <a:rPr lang="es-MX" sz="1350" dirty="0">
                <a:latin typeface="Soberana Sans"/>
              </a:rPr>
              <a:t>Carencia de sensibilización, </a:t>
            </a:r>
          </a:p>
          <a:p>
            <a:r>
              <a:rPr lang="es-MX" sz="1350" dirty="0">
                <a:latin typeface="Soberana Sans"/>
              </a:rPr>
              <a:t>capacitación, herramientas </a:t>
            </a:r>
          </a:p>
          <a:p>
            <a:r>
              <a:rPr lang="es-MX" sz="1350" dirty="0">
                <a:latin typeface="Soberana Sans"/>
              </a:rPr>
              <a:t>y protocolos </a:t>
            </a:r>
            <a:endParaRPr lang="es-MX" sz="1350" dirty="0"/>
          </a:p>
        </p:txBody>
      </p:sp>
      <p:sp>
        <p:nvSpPr>
          <p:cNvPr id="19" name="CuadroTexto 18"/>
          <p:cNvSpPr txBox="1"/>
          <p:nvPr/>
        </p:nvSpPr>
        <p:spPr>
          <a:xfrm rot="1027171">
            <a:off x="1341808" y="3799037"/>
            <a:ext cx="1795817" cy="5078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MX" sz="1350" b="1" dirty="0"/>
              <a:t>Discriminación y exclusión</a:t>
            </a:r>
          </a:p>
        </p:txBody>
      </p:sp>
      <p:sp>
        <p:nvSpPr>
          <p:cNvPr id="20" name="CuadroTexto 19"/>
          <p:cNvSpPr txBox="1"/>
          <p:nvPr/>
        </p:nvSpPr>
        <p:spPr>
          <a:xfrm rot="20240311">
            <a:off x="7334433" y="1658121"/>
            <a:ext cx="1620809" cy="3000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s-MX" sz="1350" b="1" dirty="0"/>
              <a:t>Impunidad</a:t>
            </a:r>
          </a:p>
        </p:txBody>
      </p:sp>
      <p:sp>
        <p:nvSpPr>
          <p:cNvPr id="21" name="CuadroTexto 20"/>
          <p:cNvSpPr txBox="1"/>
          <p:nvPr/>
        </p:nvSpPr>
        <p:spPr>
          <a:xfrm>
            <a:off x="44241" y="3194291"/>
            <a:ext cx="2918904" cy="300082"/>
          </a:xfrm>
          <a:prstGeom prst="rect">
            <a:avLst/>
          </a:prstGeom>
          <a:noFill/>
        </p:spPr>
        <p:txBody>
          <a:bodyPr wrap="square" rtlCol="0">
            <a:spAutoFit/>
          </a:bodyPr>
          <a:lstStyle/>
          <a:p>
            <a:r>
              <a:rPr lang="es-MX" sz="1350" b="1" dirty="0">
                <a:latin typeface="Soberana Sans"/>
              </a:rPr>
              <a:t>Expectativas diferenciadas</a:t>
            </a:r>
            <a:endParaRPr lang="es-MX" sz="1350" b="1" dirty="0"/>
          </a:p>
        </p:txBody>
      </p:sp>
      <p:sp>
        <p:nvSpPr>
          <p:cNvPr id="22" name="CuadroTexto 21"/>
          <p:cNvSpPr txBox="1"/>
          <p:nvPr/>
        </p:nvSpPr>
        <p:spPr>
          <a:xfrm rot="20828206">
            <a:off x="3497293" y="5794524"/>
            <a:ext cx="2476960" cy="300082"/>
          </a:xfrm>
          <a:prstGeom prst="rect">
            <a:avLst/>
          </a:prstGeom>
          <a:noFill/>
        </p:spPr>
        <p:txBody>
          <a:bodyPr wrap="none" rtlCol="0">
            <a:spAutoFit/>
          </a:bodyPr>
          <a:lstStyle/>
          <a:p>
            <a:r>
              <a:rPr lang="es-MX" sz="1350" b="1" dirty="0">
                <a:latin typeface="Soberana Sans"/>
              </a:rPr>
              <a:t>Silencio y complicidad</a:t>
            </a:r>
            <a:endParaRPr lang="es-MX" sz="1350" b="1" dirty="0"/>
          </a:p>
        </p:txBody>
      </p:sp>
    </p:spTree>
    <p:extLst>
      <p:ext uri="{BB962C8B-B14F-4D97-AF65-F5344CB8AC3E}">
        <p14:creationId xmlns:p14="http://schemas.microsoft.com/office/powerpoint/2010/main" val="305739771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3247251487"/>
              </p:ext>
            </p:extLst>
          </p:nvPr>
        </p:nvGraphicFramePr>
        <p:xfrm>
          <a:off x="323528" y="950190"/>
          <a:ext cx="6624736" cy="540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ítulo 2"/>
          <p:cNvSpPr>
            <a:spLocks noGrp="1"/>
          </p:cNvSpPr>
          <p:nvPr>
            <p:ph type="title"/>
          </p:nvPr>
        </p:nvSpPr>
        <p:spPr>
          <a:xfrm>
            <a:off x="155211" y="0"/>
            <a:ext cx="4976310" cy="857250"/>
          </a:xfrm>
        </p:spPr>
        <p:txBody>
          <a:bodyPr>
            <a:normAutofit/>
          </a:bodyPr>
          <a:lstStyle/>
          <a:p>
            <a:r>
              <a:rPr lang="es-MX" b="1" dirty="0">
                <a:latin typeface="Soberana Sans" pitchFamily="50" charset="0"/>
              </a:rPr>
              <a:t>Bullying</a:t>
            </a:r>
          </a:p>
        </p:txBody>
      </p:sp>
      <p:pic>
        <p:nvPicPr>
          <p:cNvPr id="4" name="Picture 2" descr="C:\Users\Bleu Soul\Desktop\Foro Vision Inclusiva\Presentaciones POwer point\presentaciones-3.png"/>
          <p:cNvPicPr>
            <a:picLocks noChangeAspect="1" noChangeArrowheads="1"/>
          </p:cNvPicPr>
          <p:nvPr/>
        </p:nvPicPr>
        <p:blipFill>
          <a:blip r:embed="rId7" cstate="print"/>
          <a:srcRect/>
          <a:stretch>
            <a:fillRect/>
          </a:stretch>
        </p:blipFill>
        <p:spPr bwMode="auto">
          <a:xfrm>
            <a:off x="7236296" y="0"/>
            <a:ext cx="1907704" cy="6858000"/>
          </a:xfrm>
          <a:prstGeom prst="rect">
            <a:avLst/>
          </a:prstGeom>
          <a:noFill/>
        </p:spPr>
      </p:pic>
      <p:sp>
        <p:nvSpPr>
          <p:cNvPr id="5" name="Marcador de pie de página 4"/>
          <p:cNvSpPr>
            <a:spLocks noGrp="1"/>
          </p:cNvSpPr>
          <p:nvPr>
            <p:ph type="ftr" sz="quarter" idx="11"/>
          </p:nvPr>
        </p:nvSpPr>
        <p:spPr>
          <a:xfrm>
            <a:off x="179512" y="6401989"/>
            <a:ext cx="6624736" cy="319485"/>
          </a:xfrm>
        </p:spPr>
        <p:txBody>
          <a:bodyPr/>
          <a:lstStyle/>
          <a:p>
            <a:r>
              <a:rPr lang="es-MX" dirty="0"/>
              <a:t>Silvia Conde Flores.            La convivencia escolar pacífica, democrática e inclusiva</a:t>
            </a:r>
          </a:p>
        </p:txBody>
      </p:sp>
      <p:sp>
        <p:nvSpPr>
          <p:cNvPr id="6" name="Marcador de número de diapositiva 5"/>
          <p:cNvSpPr>
            <a:spLocks noGrp="1"/>
          </p:cNvSpPr>
          <p:nvPr>
            <p:ph type="sldNum" sz="quarter" idx="12"/>
          </p:nvPr>
        </p:nvSpPr>
        <p:spPr/>
        <p:txBody>
          <a:bodyPr/>
          <a:lstStyle/>
          <a:p>
            <a:fld id="{C5F0C441-5CF2-48B6-A6DB-3FECB798CC56}" type="slidenum">
              <a:rPr lang="es-MX" smtClean="0"/>
              <a:pPr/>
              <a:t>23</a:t>
            </a:fld>
            <a:endParaRPr lang="es-MX"/>
          </a:p>
        </p:txBody>
      </p:sp>
    </p:spTree>
    <p:extLst>
      <p:ext uri="{BB962C8B-B14F-4D97-AF65-F5344CB8AC3E}">
        <p14:creationId xmlns:p14="http://schemas.microsoft.com/office/powerpoint/2010/main" val="1532606647"/>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38200" y="3861048"/>
            <a:ext cx="5915000" cy="1143000"/>
          </a:xfrm>
        </p:spPr>
        <p:txBody>
          <a:bodyPr>
            <a:normAutofit fontScale="90000"/>
          </a:bodyPr>
          <a:lstStyle/>
          <a:p>
            <a:r>
              <a:rPr lang="es-MX" b="1" dirty="0">
                <a:latin typeface="Soberana Sans"/>
              </a:rPr>
              <a:t>Convivencia escolar democrática</a:t>
            </a:r>
          </a:p>
        </p:txBody>
      </p:sp>
      <p:sp>
        <p:nvSpPr>
          <p:cNvPr id="4" name="Marcador de pie de página 3"/>
          <p:cNvSpPr>
            <a:spLocks noGrp="1"/>
          </p:cNvSpPr>
          <p:nvPr>
            <p:ph type="ftr" sz="quarter" idx="11"/>
          </p:nvPr>
        </p:nvSpPr>
        <p:spPr>
          <a:xfrm>
            <a:off x="0" y="6356350"/>
            <a:ext cx="6019800" cy="365125"/>
          </a:xfrm>
        </p:spPr>
        <p:txBody>
          <a:bodyPr/>
          <a:lstStyle/>
          <a:p>
            <a:r>
              <a:rPr lang="es-MX" dirty="0"/>
              <a:t>Silvia Conde Flores.            La convivencia escolar pacífica, democrática e inclusiva</a:t>
            </a:r>
          </a:p>
        </p:txBody>
      </p:sp>
      <p:sp>
        <p:nvSpPr>
          <p:cNvPr id="5" name="Marcador de número de diapositiva 4"/>
          <p:cNvSpPr>
            <a:spLocks noGrp="1"/>
          </p:cNvSpPr>
          <p:nvPr>
            <p:ph type="sldNum" sz="quarter" idx="12"/>
          </p:nvPr>
        </p:nvSpPr>
        <p:spPr/>
        <p:txBody>
          <a:bodyPr/>
          <a:lstStyle/>
          <a:p>
            <a:fld id="{C5F0C441-5CF2-48B6-A6DB-3FECB798CC56}" type="slidenum">
              <a:rPr lang="es-MX" smtClean="0"/>
              <a:pPr/>
              <a:t>24</a:t>
            </a:fld>
            <a:endParaRPr lang="es-MX"/>
          </a:p>
        </p:txBody>
      </p:sp>
      <p:pic>
        <p:nvPicPr>
          <p:cNvPr id="6" name="Picture 2" descr="C:\Users\Bleu Soul\Desktop\Foro Vision Inclusiva\Presentaciones POwer point\presentaciones-3.png"/>
          <p:cNvPicPr>
            <a:picLocks noChangeAspect="1" noChangeArrowheads="1"/>
          </p:cNvPicPr>
          <p:nvPr/>
        </p:nvPicPr>
        <p:blipFill>
          <a:blip r:embed="rId2" cstate="print"/>
          <a:srcRect/>
          <a:stretch>
            <a:fillRect/>
          </a:stretch>
        </p:blipFill>
        <p:spPr bwMode="auto">
          <a:xfrm>
            <a:off x="7380312" y="0"/>
            <a:ext cx="1763688" cy="6858000"/>
          </a:xfrm>
          <a:prstGeom prst="rect">
            <a:avLst/>
          </a:prstGeom>
          <a:noFill/>
        </p:spPr>
      </p:pic>
      <p:pic>
        <p:nvPicPr>
          <p:cNvPr id="1026" name="Picture 2" descr="Image result for participación democrática estudianti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8001"/>
          <a:stretch/>
        </p:blipFill>
        <p:spPr bwMode="auto">
          <a:xfrm>
            <a:off x="0" y="584814"/>
            <a:ext cx="6580299" cy="327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801490"/>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457798"/>
            <a:ext cx="6683765" cy="960668"/>
          </a:xfrm>
        </p:spPr>
        <p:txBody>
          <a:bodyPr>
            <a:normAutofit fontScale="90000"/>
          </a:bodyPr>
          <a:lstStyle/>
          <a:p>
            <a:r>
              <a:rPr lang="es-MX" b="1" dirty="0">
                <a:latin typeface="Soberana Sans"/>
              </a:rPr>
              <a:t>Convivencia democrática</a:t>
            </a:r>
          </a:p>
        </p:txBody>
      </p:sp>
      <p:pic>
        <p:nvPicPr>
          <p:cNvPr id="4" name="Picture 2" descr="C:\Users\Bleu Soul\Desktop\Foro Vision Inclusiva\Presentaciones POwer point\presentaciones-4.png"/>
          <p:cNvPicPr>
            <a:picLocks noChangeAspect="1" noChangeArrowheads="1"/>
          </p:cNvPicPr>
          <p:nvPr/>
        </p:nvPicPr>
        <p:blipFill>
          <a:blip r:embed="rId2" cstate="print"/>
          <a:srcRect/>
          <a:stretch>
            <a:fillRect/>
          </a:stretch>
        </p:blipFill>
        <p:spPr bwMode="auto">
          <a:xfrm>
            <a:off x="1" y="5373216"/>
            <a:ext cx="9144000" cy="1484785"/>
          </a:xfrm>
          <a:prstGeom prst="rect">
            <a:avLst/>
          </a:prstGeom>
          <a:noFill/>
        </p:spPr>
      </p:pic>
      <p:sp>
        <p:nvSpPr>
          <p:cNvPr id="5" name="Marcador de contenido 2"/>
          <p:cNvSpPr>
            <a:spLocks noGrp="1"/>
          </p:cNvSpPr>
          <p:nvPr>
            <p:ph idx="1"/>
          </p:nvPr>
        </p:nvSpPr>
        <p:spPr>
          <a:xfrm>
            <a:off x="366713" y="1556792"/>
            <a:ext cx="8232775" cy="4536504"/>
          </a:xfrm>
        </p:spPr>
        <p:txBody>
          <a:bodyPr>
            <a:noAutofit/>
          </a:bodyPr>
          <a:lstStyle/>
          <a:p>
            <a:r>
              <a:rPr lang="es-MX" sz="2800" dirty="0"/>
              <a:t>Experiencia de participar en la vida compartida. Refiere al desarrollo de capacidades reflexivas y de herramientas para trabajar con otros, para resolver los conflictos de manera pacífica y establecer acuerdos que regulen la vida en común (Fierro, Carbajal y Martínez-Parente, 2010).</a:t>
            </a:r>
          </a:p>
          <a:p>
            <a:r>
              <a:rPr lang="es-MX" sz="2800" dirty="0"/>
              <a:t>La comunidad escolar tiene la disposición y capacidad para participar y existen las condiciones para hacerlo.</a:t>
            </a:r>
          </a:p>
        </p:txBody>
      </p:sp>
      <p:sp>
        <p:nvSpPr>
          <p:cNvPr id="6" name="Marcador de pie de página 4"/>
          <p:cNvSpPr>
            <a:spLocks noGrp="1"/>
          </p:cNvSpPr>
          <p:nvPr>
            <p:ph type="ftr" sz="quarter" idx="11"/>
          </p:nvPr>
        </p:nvSpPr>
        <p:spPr>
          <a:xfrm>
            <a:off x="1619672" y="6413494"/>
            <a:ext cx="6624736" cy="319485"/>
          </a:xfrm>
        </p:spPr>
        <p:txBody>
          <a:bodyPr/>
          <a:lstStyle/>
          <a:p>
            <a:r>
              <a:rPr lang="es-MX" dirty="0"/>
              <a:t>Silvia Conde Flores.            La convivencia escolar pacífica, democrática e inclusiva</a:t>
            </a:r>
          </a:p>
        </p:txBody>
      </p:sp>
    </p:spTree>
    <p:extLst>
      <p:ext uri="{BB962C8B-B14F-4D97-AF65-F5344CB8AC3E}">
        <p14:creationId xmlns:p14="http://schemas.microsoft.com/office/powerpoint/2010/main" val="207450257"/>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815720481"/>
              </p:ext>
            </p:extLst>
          </p:nvPr>
        </p:nvGraphicFramePr>
        <p:xfrm>
          <a:off x="234617" y="260648"/>
          <a:ext cx="815380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C:\Users\Bleu Soul\Desktop\Foro Vision Inclusiva\Presentaciones POwer point\presentaciones-4.png"/>
          <p:cNvPicPr>
            <a:picLocks noChangeAspect="1" noChangeArrowheads="1"/>
          </p:cNvPicPr>
          <p:nvPr/>
        </p:nvPicPr>
        <p:blipFill>
          <a:blip r:embed="rId7" cstate="print"/>
          <a:srcRect/>
          <a:stretch>
            <a:fillRect/>
          </a:stretch>
        </p:blipFill>
        <p:spPr bwMode="auto">
          <a:xfrm>
            <a:off x="-1" y="5493509"/>
            <a:ext cx="9252521" cy="1272005"/>
          </a:xfrm>
          <a:prstGeom prst="rect">
            <a:avLst/>
          </a:prstGeom>
          <a:noFill/>
        </p:spPr>
      </p:pic>
      <p:sp>
        <p:nvSpPr>
          <p:cNvPr id="4" name="Marcador de pie de página 4"/>
          <p:cNvSpPr>
            <a:spLocks noGrp="1"/>
          </p:cNvSpPr>
          <p:nvPr>
            <p:ph type="ftr" sz="quarter" idx="11"/>
          </p:nvPr>
        </p:nvSpPr>
        <p:spPr>
          <a:xfrm>
            <a:off x="1619672" y="6413494"/>
            <a:ext cx="6624736" cy="319485"/>
          </a:xfrm>
        </p:spPr>
        <p:txBody>
          <a:bodyPr/>
          <a:lstStyle/>
          <a:p>
            <a:r>
              <a:rPr lang="es-MX" dirty="0"/>
              <a:t>Silvia Conde Flores.            La convivencia escolar pacífica, democrática e inclusiva</a:t>
            </a:r>
          </a:p>
        </p:txBody>
      </p:sp>
    </p:spTree>
    <p:extLst>
      <p:ext uri="{BB962C8B-B14F-4D97-AF65-F5344CB8AC3E}">
        <p14:creationId xmlns:p14="http://schemas.microsoft.com/office/powerpoint/2010/main" val="223719242"/>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1219684547"/>
              </p:ext>
            </p:extLst>
          </p:nvPr>
        </p:nvGraphicFramePr>
        <p:xfrm>
          <a:off x="539552" y="188640"/>
          <a:ext cx="8140985"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Bleu Soul\Desktop\Foro Vision Inclusiva\Presentaciones POwer point\presentaciones-4.png"/>
          <p:cNvPicPr>
            <a:picLocks noChangeAspect="1" noChangeArrowheads="1"/>
          </p:cNvPicPr>
          <p:nvPr/>
        </p:nvPicPr>
        <p:blipFill>
          <a:blip r:embed="rId7" cstate="print"/>
          <a:srcRect/>
          <a:stretch>
            <a:fillRect/>
          </a:stretch>
        </p:blipFill>
        <p:spPr bwMode="auto">
          <a:xfrm>
            <a:off x="-2177" y="5269000"/>
            <a:ext cx="9144000" cy="1696006"/>
          </a:xfrm>
          <a:prstGeom prst="rect">
            <a:avLst/>
          </a:prstGeom>
          <a:noFill/>
        </p:spPr>
      </p:pic>
      <p:sp>
        <p:nvSpPr>
          <p:cNvPr id="7" name="2 Marcador de pie de página"/>
          <p:cNvSpPr>
            <a:spLocks noGrp="1"/>
          </p:cNvSpPr>
          <p:nvPr>
            <p:ph type="ftr" sz="quarter" idx="11"/>
          </p:nvPr>
        </p:nvSpPr>
        <p:spPr>
          <a:xfrm>
            <a:off x="1835696" y="5856462"/>
            <a:ext cx="5840288" cy="484163"/>
          </a:xfrm>
        </p:spPr>
        <p:txBody>
          <a:bodyPr/>
          <a:lstStyle/>
          <a:p>
            <a:r>
              <a:rPr lang="es-ES" dirty="0"/>
              <a:t>Silvia Conde Flores.            La convivencia escolar pacífica, democrática e inclusiva</a:t>
            </a:r>
          </a:p>
        </p:txBody>
      </p:sp>
    </p:spTree>
    <p:extLst>
      <p:ext uri="{BB962C8B-B14F-4D97-AF65-F5344CB8AC3E}">
        <p14:creationId xmlns:p14="http://schemas.microsoft.com/office/powerpoint/2010/main" val="3780868022"/>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481328"/>
            <a:ext cx="4608512" cy="4827992"/>
          </a:xfrm>
        </p:spPr>
        <p:txBody>
          <a:bodyPr>
            <a:normAutofit fontScale="55000" lnSpcReduction="20000"/>
          </a:bodyPr>
          <a:lstStyle/>
          <a:p>
            <a:pPr algn="just"/>
            <a:r>
              <a:rPr lang="es-ES" dirty="0"/>
              <a:t>Para mejorar la convivencia escolar, prevenir la violencia y lograr condiciones de corresponsabilidad, se recomienda que directivos, docentes y personal de apoyo ejerzan un liderazgo democrático en el que empleen el diálogo, el compromiso, la gestión ética y la participación, para la toma de decisiones, el ejercicio de la autoridad y la solución de problemas. </a:t>
            </a:r>
          </a:p>
          <a:p>
            <a:pPr algn="just">
              <a:buNone/>
            </a:pPr>
            <a:endParaRPr lang="es-ES" dirty="0"/>
          </a:p>
          <a:p>
            <a:pPr algn="just"/>
            <a:r>
              <a:rPr lang="es-ES" dirty="0"/>
              <a:t>Se caracteriza porque el poder está limitado por las normas y se comparte para evitar la concentración; se promueve la participación de la comunidad escolar en la toma de decisiones, la solución de conflictos y los procesos formativos; y se basa en los valores que orientan a la escuela. </a:t>
            </a:r>
          </a:p>
          <a:p>
            <a:pPr algn="just">
              <a:buNone/>
            </a:pPr>
            <a:endParaRPr lang="es-ES" dirty="0"/>
          </a:p>
        </p:txBody>
      </p:sp>
      <p:sp>
        <p:nvSpPr>
          <p:cNvPr id="3" name="2 Título"/>
          <p:cNvSpPr>
            <a:spLocks noGrp="1"/>
          </p:cNvSpPr>
          <p:nvPr>
            <p:ph type="title"/>
          </p:nvPr>
        </p:nvSpPr>
        <p:spPr/>
        <p:txBody>
          <a:bodyPr/>
          <a:lstStyle/>
          <a:p>
            <a:r>
              <a:rPr lang="es-ES" b="1" dirty="0">
                <a:latin typeface="Soberana Sans" pitchFamily="50" charset="0"/>
              </a:rPr>
              <a:t>El liderazgo democrático</a:t>
            </a:r>
          </a:p>
        </p:txBody>
      </p:sp>
      <p:pic>
        <p:nvPicPr>
          <p:cNvPr id="69634" name="Picture 2" descr="http://2.bp.blogspot.com/_zQRHOgPgOcM/TOfW7PLl2xI/AAAAAAAAABY/2srDuOkTJvg/s1600/educacion.jpg"/>
          <p:cNvPicPr>
            <a:picLocks noChangeAspect="1" noChangeArrowheads="1"/>
          </p:cNvPicPr>
          <p:nvPr/>
        </p:nvPicPr>
        <p:blipFill>
          <a:blip r:embed="rId3" cstate="print"/>
          <a:srcRect l="15724"/>
          <a:stretch>
            <a:fillRect/>
          </a:stretch>
        </p:blipFill>
        <p:spPr bwMode="auto">
          <a:xfrm>
            <a:off x="5004048" y="1196752"/>
            <a:ext cx="4139952" cy="4625399"/>
          </a:xfrm>
          <a:prstGeom prst="rect">
            <a:avLst/>
          </a:prstGeom>
          <a:noFill/>
        </p:spPr>
      </p:pic>
      <p:pic>
        <p:nvPicPr>
          <p:cNvPr id="5" name="Picture 2" descr="C:\Users\Bleu Soul\Desktop\Foro Vision Inclusiva\Presentaciones POwer point\presentaciones-4.png"/>
          <p:cNvPicPr>
            <a:picLocks noChangeAspect="1" noChangeArrowheads="1"/>
          </p:cNvPicPr>
          <p:nvPr/>
        </p:nvPicPr>
        <p:blipFill>
          <a:blip r:embed="rId4" cstate="print"/>
          <a:srcRect/>
          <a:stretch>
            <a:fillRect/>
          </a:stretch>
        </p:blipFill>
        <p:spPr bwMode="auto">
          <a:xfrm>
            <a:off x="-2177" y="5269000"/>
            <a:ext cx="9144000" cy="1696006"/>
          </a:xfrm>
          <a:prstGeom prst="rect">
            <a:avLst/>
          </a:prstGeom>
          <a:noFill/>
        </p:spPr>
      </p:pic>
      <p:sp>
        <p:nvSpPr>
          <p:cNvPr id="6" name="2 Marcador de pie de página"/>
          <p:cNvSpPr>
            <a:spLocks noGrp="1"/>
          </p:cNvSpPr>
          <p:nvPr>
            <p:ph type="ftr" sz="quarter" idx="11"/>
          </p:nvPr>
        </p:nvSpPr>
        <p:spPr>
          <a:xfrm>
            <a:off x="1835696" y="5856462"/>
            <a:ext cx="5840288" cy="484163"/>
          </a:xfrm>
        </p:spPr>
        <p:txBody>
          <a:bodyPr/>
          <a:lstStyle/>
          <a:p>
            <a:r>
              <a:rPr lang="es-ES" dirty="0"/>
              <a:t>Silvia Conde Flores.            La convivencia escolar pacífica, democrática e inclusiva</a:t>
            </a:r>
          </a:p>
        </p:txBody>
      </p:sp>
    </p:spTree>
    <p:extLst>
      <p:ext uri="{BB962C8B-B14F-4D97-AF65-F5344CB8AC3E}">
        <p14:creationId xmlns:p14="http://schemas.microsoft.com/office/powerpoint/2010/main" val="1787189815"/>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3888" y="3429000"/>
            <a:ext cx="3349352" cy="1143000"/>
          </a:xfrm>
        </p:spPr>
        <p:txBody>
          <a:bodyPr>
            <a:normAutofit fontScale="90000"/>
          </a:bodyPr>
          <a:lstStyle/>
          <a:p>
            <a:r>
              <a:rPr lang="es-MX" b="1" dirty="0">
                <a:latin typeface="Soberana Sans"/>
              </a:rPr>
              <a:t>Estrategias de mejora</a:t>
            </a:r>
          </a:p>
        </p:txBody>
      </p:sp>
      <p:sp>
        <p:nvSpPr>
          <p:cNvPr id="4" name="Marcador de pie de página 3"/>
          <p:cNvSpPr>
            <a:spLocks noGrp="1"/>
          </p:cNvSpPr>
          <p:nvPr>
            <p:ph type="ftr" sz="quarter" idx="11"/>
          </p:nvPr>
        </p:nvSpPr>
        <p:spPr>
          <a:xfrm>
            <a:off x="0" y="6356350"/>
            <a:ext cx="6019800" cy="365125"/>
          </a:xfrm>
        </p:spPr>
        <p:txBody>
          <a:bodyPr/>
          <a:lstStyle/>
          <a:p>
            <a:r>
              <a:rPr lang="es-MX" dirty="0"/>
              <a:t>Silvia Conde Flores.            La convivencia escolar pacífica, democrática e inclusiva</a:t>
            </a:r>
          </a:p>
        </p:txBody>
      </p:sp>
      <p:sp>
        <p:nvSpPr>
          <p:cNvPr id="5" name="Marcador de número de diapositiva 4"/>
          <p:cNvSpPr>
            <a:spLocks noGrp="1"/>
          </p:cNvSpPr>
          <p:nvPr>
            <p:ph type="sldNum" sz="quarter" idx="12"/>
          </p:nvPr>
        </p:nvSpPr>
        <p:spPr/>
        <p:txBody>
          <a:bodyPr/>
          <a:lstStyle/>
          <a:p>
            <a:fld id="{C5F0C441-5CF2-48B6-A6DB-3FECB798CC56}" type="slidenum">
              <a:rPr lang="es-MX" smtClean="0"/>
              <a:pPr/>
              <a:t>29</a:t>
            </a:fld>
            <a:endParaRPr lang="es-MX"/>
          </a:p>
        </p:txBody>
      </p:sp>
      <p:pic>
        <p:nvPicPr>
          <p:cNvPr id="6" name="Picture 2" descr="C:\Users\Bleu Soul\Desktop\Foro Vision Inclusiva\Presentaciones POwer point\presentaciones-3.png"/>
          <p:cNvPicPr>
            <a:picLocks noChangeAspect="1" noChangeArrowheads="1"/>
          </p:cNvPicPr>
          <p:nvPr/>
        </p:nvPicPr>
        <p:blipFill>
          <a:blip r:embed="rId2" cstate="print"/>
          <a:srcRect/>
          <a:stretch>
            <a:fillRect/>
          </a:stretch>
        </p:blipFill>
        <p:spPr bwMode="auto">
          <a:xfrm>
            <a:off x="7308304" y="0"/>
            <a:ext cx="1835696" cy="6858000"/>
          </a:xfrm>
          <a:prstGeom prst="rect">
            <a:avLst/>
          </a:prstGeom>
          <a:noFill/>
        </p:spPr>
      </p:pic>
      <p:pic>
        <p:nvPicPr>
          <p:cNvPr id="3" name="Picture 2" descr="Image result for convivencia esco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64704"/>
            <a:ext cx="3744416" cy="4212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818123"/>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Bleu Soul\Desktop\Foro Vision Inclusiva\Presentaciones POwer point\presentaciones-7.png"/>
          <p:cNvPicPr>
            <a:picLocks noChangeAspect="1" noChangeArrowheads="1"/>
          </p:cNvPicPr>
          <p:nvPr/>
        </p:nvPicPr>
        <p:blipFill>
          <a:blip r:embed="rId2" cstate="print"/>
          <a:srcRect/>
          <a:stretch>
            <a:fillRect/>
          </a:stretch>
        </p:blipFill>
        <p:spPr bwMode="auto">
          <a:xfrm>
            <a:off x="0" y="5520645"/>
            <a:ext cx="9144000" cy="1397220"/>
          </a:xfrm>
          <a:prstGeom prst="rect">
            <a:avLst/>
          </a:prstGeom>
          <a:noFill/>
        </p:spPr>
      </p:pic>
      <p:sp>
        <p:nvSpPr>
          <p:cNvPr id="3" name="2 Marcador de pie de página"/>
          <p:cNvSpPr>
            <a:spLocks noGrp="1"/>
          </p:cNvSpPr>
          <p:nvPr>
            <p:ph type="ftr" sz="quarter" idx="11"/>
          </p:nvPr>
        </p:nvSpPr>
        <p:spPr>
          <a:xfrm>
            <a:off x="457200" y="6356350"/>
            <a:ext cx="6777598" cy="365125"/>
          </a:xfrm>
        </p:spPr>
        <p:txBody>
          <a:bodyPr/>
          <a:lstStyle/>
          <a:p>
            <a:r>
              <a:rPr lang="es-ES" dirty="0"/>
              <a:t>Silvia Conde Flores.            La convivencia escolar pacífica, democrática e inclusiva</a:t>
            </a:r>
          </a:p>
        </p:txBody>
      </p:sp>
      <p:sp>
        <p:nvSpPr>
          <p:cNvPr id="4" name="3 Marcador de número de diapositiva"/>
          <p:cNvSpPr>
            <a:spLocks noGrp="1"/>
          </p:cNvSpPr>
          <p:nvPr>
            <p:ph type="sldNum" sz="quarter" idx="12"/>
          </p:nvPr>
        </p:nvSpPr>
        <p:spPr/>
        <p:txBody>
          <a:bodyPr/>
          <a:lstStyle/>
          <a:p>
            <a:fld id="{716DDA1E-A181-4E8E-89EC-522FDBB80CDE}" type="slidenum">
              <a:rPr lang="es-ES" smtClean="0"/>
              <a:pPr/>
              <a:t>3</a:t>
            </a:fld>
            <a:endParaRPr lang="es-ES"/>
          </a:p>
        </p:txBody>
      </p:sp>
      <p:graphicFrame>
        <p:nvGraphicFramePr>
          <p:cNvPr id="9" name="Marcador de contenido 8"/>
          <p:cNvGraphicFramePr>
            <a:graphicFrameLocks noGrp="1"/>
          </p:cNvGraphicFramePr>
          <p:nvPr>
            <p:ph idx="1"/>
            <p:extLst>
              <p:ext uri="{D42A27DB-BD31-4B8C-83A1-F6EECF244321}">
                <p14:modId xmlns:p14="http://schemas.microsoft.com/office/powerpoint/2010/main" val="2272446397"/>
              </p:ext>
            </p:extLst>
          </p:nvPr>
        </p:nvGraphicFramePr>
        <p:xfrm>
          <a:off x="-108520" y="1052736"/>
          <a:ext cx="9001000" cy="4388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ítulo 2"/>
          <p:cNvSpPr>
            <a:spLocks noGrp="1"/>
          </p:cNvSpPr>
          <p:nvPr>
            <p:ph type="title"/>
          </p:nvPr>
        </p:nvSpPr>
        <p:spPr>
          <a:xfrm>
            <a:off x="457200" y="274638"/>
            <a:ext cx="6777598" cy="1143000"/>
          </a:xfrm>
        </p:spPr>
        <p:txBody>
          <a:bodyPr>
            <a:normAutofit/>
          </a:bodyPr>
          <a:lstStyle/>
          <a:p>
            <a:r>
              <a:rPr lang="es-MX" dirty="0"/>
              <a:t>Convivencia escolar</a:t>
            </a:r>
          </a:p>
        </p:txBody>
      </p:sp>
    </p:spTree>
    <p:extLst>
      <p:ext uri="{BB962C8B-B14F-4D97-AF65-F5344CB8AC3E}">
        <p14:creationId xmlns:p14="http://schemas.microsoft.com/office/powerpoint/2010/main" val="2541560017"/>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Marcador de contenido"/>
          <p:cNvGraphicFramePr>
            <a:graphicFrameLocks noGrp="1"/>
          </p:cNvGraphicFramePr>
          <p:nvPr>
            <p:ph idx="1"/>
            <p:extLst>
              <p:ext uri="{D42A27DB-BD31-4B8C-83A1-F6EECF244321}">
                <p14:modId xmlns:p14="http://schemas.microsoft.com/office/powerpoint/2010/main" val="2197570765"/>
              </p:ext>
            </p:extLst>
          </p:nvPr>
        </p:nvGraphicFramePr>
        <p:xfrm>
          <a:off x="323528" y="259025"/>
          <a:ext cx="6779095" cy="5904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descr="C:\Users\Bleu Soul\Desktop\Foro Vision Inclusiva\Presentaciones POwer point\presentaciones-3.png"/>
          <p:cNvPicPr>
            <a:picLocks noChangeAspect="1" noChangeArrowheads="1"/>
          </p:cNvPicPr>
          <p:nvPr/>
        </p:nvPicPr>
        <p:blipFill>
          <a:blip r:embed="rId8" cstate="print"/>
          <a:srcRect/>
          <a:stretch>
            <a:fillRect/>
          </a:stretch>
        </p:blipFill>
        <p:spPr bwMode="auto">
          <a:xfrm>
            <a:off x="7234798" y="0"/>
            <a:ext cx="1909202" cy="6858000"/>
          </a:xfrm>
          <a:prstGeom prst="rect">
            <a:avLst/>
          </a:prstGeom>
          <a:noFill/>
        </p:spPr>
      </p:pic>
      <p:sp>
        <p:nvSpPr>
          <p:cNvPr id="2" name="Marcador de pie de página 1"/>
          <p:cNvSpPr>
            <a:spLocks noGrp="1"/>
          </p:cNvSpPr>
          <p:nvPr>
            <p:ph type="ftr" sz="quarter" idx="11"/>
          </p:nvPr>
        </p:nvSpPr>
        <p:spPr>
          <a:xfrm>
            <a:off x="539552" y="6356350"/>
            <a:ext cx="5480248" cy="365125"/>
          </a:xfrm>
        </p:spPr>
        <p:txBody>
          <a:bodyPr/>
          <a:lstStyle/>
          <a:p>
            <a:r>
              <a:rPr lang="es-MX" dirty="0"/>
              <a:t>Silvia Conde Flores.            La convivencia escolar pacífica, democrática e inclusiva</a:t>
            </a:r>
          </a:p>
        </p:txBody>
      </p:sp>
      <p:sp>
        <p:nvSpPr>
          <p:cNvPr id="5" name="Marcador de número de diapositiva 4"/>
          <p:cNvSpPr>
            <a:spLocks noGrp="1"/>
          </p:cNvSpPr>
          <p:nvPr>
            <p:ph type="sldNum" sz="quarter" idx="12"/>
          </p:nvPr>
        </p:nvSpPr>
        <p:spPr/>
        <p:txBody>
          <a:bodyPr/>
          <a:lstStyle/>
          <a:p>
            <a:fld id="{C5F0C441-5CF2-48B6-A6DB-3FECB798CC56}" type="slidenum">
              <a:rPr lang="es-MX" smtClean="0"/>
              <a:pPr/>
              <a:t>30</a:t>
            </a:fld>
            <a:endParaRPr lang="es-MX"/>
          </a:p>
        </p:txBody>
      </p:sp>
    </p:spTree>
    <p:extLst>
      <p:ext uri="{BB962C8B-B14F-4D97-AF65-F5344CB8AC3E}">
        <p14:creationId xmlns:p14="http://schemas.microsoft.com/office/powerpoint/2010/main" val="1695725873"/>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179512" y="6356350"/>
            <a:ext cx="5840288" cy="365125"/>
          </a:xfrm>
        </p:spPr>
        <p:txBody>
          <a:bodyPr/>
          <a:lstStyle/>
          <a:p>
            <a:r>
              <a:rPr lang="es-ES" dirty="0"/>
              <a:t>Silvia Conde Flores.            La convivencia escolar pacífica, democrática e inclusiva</a:t>
            </a:r>
          </a:p>
        </p:txBody>
      </p:sp>
      <p:sp>
        <p:nvSpPr>
          <p:cNvPr id="4" name="3 Marcador de número de diapositiva"/>
          <p:cNvSpPr>
            <a:spLocks noGrp="1"/>
          </p:cNvSpPr>
          <p:nvPr>
            <p:ph type="sldNum" sz="quarter" idx="12"/>
          </p:nvPr>
        </p:nvSpPr>
        <p:spPr/>
        <p:txBody>
          <a:bodyPr/>
          <a:lstStyle/>
          <a:p>
            <a:fld id="{716DDA1E-A181-4E8E-89EC-522FDBB80CDE}" type="slidenum">
              <a:rPr lang="es-ES" smtClean="0"/>
              <a:pPr/>
              <a:t>31</a:t>
            </a:fld>
            <a:endParaRPr lang="es-ES"/>
          </a:p>
        </p:txBody>
      </p:sp>
      <p:graphicFrame>
        <p:nvGraphicFramePr>
          <p:cNvPr id="13" name="12 Marcador de contenido"/>
          <p:cNvGraphicFramePr>
            <a:graphicFrameLocks noGrp="1"/>
          </p:cNvGraphicFramePr>
          <p:nvPr>
            <p:ph idx="1"/>
            <p:extLst>
              <p:ext uri="{D42A27DB-BD31-4B8C-83A1-F6EECF244321}">
                <p14:modId xmlns:p14="http://schemas.microsoft.com/office/powerpoint/2010/main" val="2892523808"/>
              </p:ext>
            </p:extLst>
          </p:nvPr>
        </p:nvGraphicFramePr>
        <p:xfrm>
          <a:off x="428596" y="214290"/>
          <a:ext cx="8505854" cy="6034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3350859"/>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Bleu Soul\Desktop\Foro Vision Inclusiva\Presentaciones POwer point\presentaciones-4.png"/>
          <p:cNvPicPr>
            <a:picLocks noChangeAspect="1" noChangeArrowheads="1"/>
          </p:cNvPicPr>
          <p:nvPr/>
        </p:nvPicPr>
        <p:blipFill>
          <a:blip r:embed="rId3" cstate="print"/>
          <a:srcRect/>
          <a:stretch>
            <a:fillRect/>
          </a:stretch>
        </p:blipFill>
        <p:spPr bwMode="auto">
          <a:xfrm>
            <a:off x="-2177" y="5269000"/>
            <a:ext cx="9144000" cy="1696006"/>
          </a:xfrm>
          <a:prstGeom prst="rect">
            <a:avLst/>
          </a:prstGeom>
          <a:noFill/>
        </p:spPr>
      </p:pic>
      <p:graphicFrame>
        <p:nvGraphicFramePr>
          <p:cNvPr id="10" name="9 Diagrama"/>
          <p:cNvGraphicFramePr/>
          <p:nvPr>
            <p:extLst>
              <p:ext uri="{D42A27DB-BD31-4B8C-83A1-F6EECF244321}">
                <p14:modId xmlns:p14="http://schemas.microsoft.com/office/powerpoint/2010/main" val="2506559598"/>
              </p:ext>
            </p:extLst>
          </p:nvPr>
        </p:nvGraphicFramePr>
        <p:xfrm>
          <a:off x="755576" y="1036919"/>
          <a:ext cx="7972425" cy="45523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ángulo 2"/>
          <p:cNvSpPr/>
          <p:nvPr/>
        </p:nvSpPr>
        <p:spPr>
          <a:xfrm>
            <a:off x="467544" y="116632"/>
            <a:ext cx="7699544" cy="646331"/>
          </a:xfrm>
          <a:prstGeom prst="rect">
            <a:avLst/>
          </a:prstGeom>
        </p:spPr>
        <p:txBody>
          <a:bodyPr wrap="none">
            <a:spAutoFit/>
          </a:bodyPr>
          <a:lstStyle/>
          <a:p>
            <a:r>
              <a:rPr lang="es-MX" sz="3600" dirty="0">
                <a:latin typeface="Soberana Sans"/>
              </a:rPr>
              <a:t>Ámbitos de mejora de la convivencia</a:t>
            </a:r>
            <a:endParaRPr lang="es-MX" sz="3600" dirty="0"/>
          </a:p>
        </p:txBody>
      </p:sp>
      <p:sp>
        <p:nvSpPr>
          <p:cNvPr id="11" name="2 Marcador de pie de página"/>
          <p:cNvSpPr>
            <a:spLocks noGrp="1"/>
          </p:cNvSpPr>
          <p:nvPr>
            <p:ph type="ftr" sz="quarter" idx="11"/>
          </p:nvPr>
        </p:nvSpPr>
        <p:spPr>
          <a:xfrm>
            <a:off x="1835696" y="5856462"/>
            <a:ext cx="5840288" cy="484163"/>
          </a:xfrm>
        </p:spPr>
        <p:txBody>
          <a:bodyPr/>
          <a:lstStyle/>
          <a:p>
            <a:r>
              <a:rPr lang="es-ES" dirty="0"/>
              <a:t>Silvia Conde Flores.            La convivencia escolar pacífica, democrática e inclusiva</a:t>
            </a:r>
          </a:p>
        </p:txBody>
      </p:sp>
    </p:spTree>
    <p:extLst>
      <p:ext uri="{BB962C8B-B14F-4D97-AF65-F5344CB8AC3E}">
        <p14:creationId xmlns:p14="http://schemas.microsoft.com/office/powerpoint/2010/main" val="3523701458"/>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extLst>
              <p:ext uri="{D42A27DB-BD31-4B8C-83A1-F6EECF244321}">
                <p14:modId xmlns:p14="http://schemas.microsoft.com/office/powerpoint/2010/main" val="2885446413"/>
              </p:ext>
            </p:extLst>
          </p:nvPr>
        </p:nvGraphicFramePr>
        <p:xfrm>
          <a:off x="198111" y="429046"/>
          <a:ext cx="8118305" cy="5376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ángulo 8"/>
          <p:cNvSpPr/>
          <p:nvPr/>
        </p:nvSpPr>
        <p:spPr>
          <a:xfrm>
            <a:off x="467544" y="116632"/>
            <a:ext cx="7699544" cy="646331"/>
          </a:xfrm>
          <a:prstGeom prst="rect">
            <a:avLst/>
          </a:prstGeom>
        </p:spPr>
        <p:txBody>
          <a:bodyPr wrap="none">
            <a:spAutoFit/>
          </a:bodyPr>
          <a:lstStyle/>
          <a:p>
            <a:r>
              <a:rPr lang="es-MX" sz="3600" dirty="0">
                <a:latin typeface="Soberana Sans"/>
              </a:rPr>
              <a:t>Ámbitos de mejora de la convivencia</a:t>
            </a:r>
            <a:endParaRPr lang="es-MX" sz="3600" dirty="0"/>
          </a:p>
        </p:txBody>
      </p:sp>
      <p:pic>
        <p:nvPicPr>
          <p:cNvPr id="6" name="Picture 2" descr="C:\Users\Bleu Soul\Desktop\Foro Vision Inclusiva\Presentaciones POwer point\presentaciones-4.png"/>
          <p:cNvPicPr>
            <a:picLocks noChangeAspect="1" noChangeArrowheads="1"/>
          </p:cNvPicPr>
          <p:nvPr/>
        </p:nvPicPr>
        <p:blipFill>
          <a:blip r:embed="rId8" cstate="print"/>
          <a:srcRect/>
          <a:stretch>
            <a:fillRect/>
          </a:stretch>
        </p:blipFill>
        <p:spPr bwMode="auto">
          <a:xfrm>
            <a:off x="-2177" y="5269000"/>
            <a:ext cx="9144000" cy="1696006"/>
          </a:xfrm>
          <a:prstGeom prst="rect">
            <a:avLst/>
          </a:prstGeom>
          <a:noFill/>
        </p:spPr>
      </p:pic>
      <p:sp>
        <p:nvSpPr>
          <p:cNvPr id="7" name="2 Marcador de pie de página"/>
          <p:cNvSpPr>
            <a:spLocks noGrp="1"/>
          </p:cNvSpPr>
          <p:nvPr>
            <p:ph type="ftr" sz="quarter" idx="11"/>
          </p:nvPr>
        </p:nvSpPr>
        <p:spPr>
          <a:xfrm>
            <a:off x="1835696" y="5856462"/>
            <a:ext cx="5840288" cy="484163"/>
          </a:xfrm>
        </p:spPr>
        <p:txBody>
          <a:bodyPr/>
          <a:lstStyle/>
          <a:p>
            <a:r>
              <a:rPr lang="es-ES" dirty="0"/>
              <a:t>Silvia Conde Flores.            La convivencia escolar pacífica, democrática e inclusiva</a:t>
            </a:r>
          </a:p>
        </p:txBody>
      </p:sp>
    </p:spTree>
    <p:extLst>
      <p:ext uri="{BB962C8B-B14F-4D97-AF65-F5344CB8AC3E}">
        <p14:creationId xmlns:p14="http://schemas.microsoft.com/office/powerpoint/2010/main" val="2069427149"/>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323528" y="0"/>
          <a:ext cx="8496944"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4 Marcador de contenido"/>
          <p:cNvSpPr txBox="1">
            <a:spLocks/>
          </p:cNvSpPr>
          <p:nvPr/>
        </p:nvSpPr>
        <p:spPr>
          <a:xfrm>
            <a:off x="4139952" y="1484784"/>
            <a:ext cx="4248472" cy="4755983"/>
          </a:xfrm>
          <a:prstGeom prst="rect">
            <a:avLst/>
          </a:prstGeom>
        </p:spPr>
        <p:txBody>
          <a:bodyPr vert="horz">
            <a:no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s-E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descr="C:\Users\Bleu Soul\Desktop\Foro Vision Inclusiva\Presentaciones POwer point\presentaciones-7.png"/>
          <p:cNvPicPr>
            <a:picLocks noChangeAspect="1" noChangeArrowheads="1"/>
          </p:cNvPicPr>
          <p:nvPr/>
        </p:nvPicPr>
        <p:blipFill>
          <a:blip r:embed="rId8" cstate="print"/>
          <a:srcRect/>
          <a:stretch>
            <a:fillRect/>
          </a:stretch>
        </p:blipFill>
        <p:spPr bwMode="auto">
          <a:xfrm>
            <a:off x="0" y="5460780"/>
            <a:ext cx="9144000" cy="1397220"/>
          </a:xfrm>
          <a:prstGeom prst="rect">
            <a:avLst/>
          </a:prstGeom>
          <a:noFill/>
        </p:spPr>
      </p:pic>
      <p:sp>
        <p:nvSpPr>
          <p:cNvPr id="5" name="2 Marcador de pie de página"/>
          <p:cNvSpPr>
            <a:spLocks noGrp="1"/>
          </p:cNvSpPr>
          <p:nvPr>
            <p:ph type="ftr" sz="quarter" idx="11"/>
          </p:nvPr>
        </p:nvSpPr>
        <p:spPr>
          <a:xfrm>
            <a:off x="457200" y="6356350"/>
            <a:ext cx="6777598" cy="365125"/>
          </a:xfrm>
        </p:spPr>
        <p:txBody>
          <a:bodyPr/>
          <a:lstStyle/>
          <a:p>
            <a:r>
              <a:rPr lang="es-ES" dirty="0"/>
              <a:t>Silvia Conde Flores.            La convivencia escolar pacífica, democrática e inclusiva</a:t>
            </a:r>
          </a:p>
        </p:txBody>
      </p:sp>
    </p:spTree>
    <p:extLst>
      <p:ext uri="{BB962C8B-B14F-4D97-AF65-F5344CB8AC3E}">
        <p14:creationId xmlns:p14="http://schemas.microsoft.com/office/powerpoint/2010/main" val="407265228"/>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p:cNvGraphicFramePr>
            <a:graphicFrameLocks noGrp="1"/>
          </p:cNvGraphicFramePr>
          <p:nvPr>
            <p:ph idx="1"/>
            <p:extLst>
              <p:ext uri="{D42A27DB-BD31-4B8C-83A1-F6EECF244321}">
                <p14:modId xmlns:p14="http://schemas.microsoft.com/office/powerpoint/2010/main" val="2455752740"/>
              </p:ext>
            </p:extLst>
          </p:nvPr>
        </p:nvGraphicFramePr>
        <p:xfrm>
          <a:off x="323528" y="476672"/>
          <a:ext cx="8568952" cy="57214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Marcador de pie de página"/>
          <p:cNvSpPr>
            <a:spLocks noGrp="1"/>
          </p:cNvSpPr>
          <p:nvPr>
            <p:ph type="ftr" sz="quarter" idx="11"/>
          </p:nvPr>
        </p:nvSpPr>
        <p:spPr>
          <a:xfrm>
            <a:off x="179512" y="6356350"/>
            <a:ext cx="5840288" cy="365125"/>
          </a:xfrm>
        </p:spPr>
        <p:txBody>
          <a:bodyPr/>
          <a:lstStyle/>
          <a:p>
            <a:r>
              <a:rPr lang="es-ES"/>
              <a:t>Silvia Conde Flores.            La convivencia escolar pacífica, democrática e inclusiva</a:t>
            </a:r>
          </a:p>
        </p:txBody>
      </p:sp>
      <p:sp>
        <p:nvSpPr>
          <p:cNvPr id="8" name="7 Marcador de número de diapositiva"/>
          <p:cNvSpPr>
            <a:spLocks noGrp="1"/>
          </p:cNvSpPr>
          <p:nvPr>
            <p:ph type="sldNum" sz="quarter" idx="12"/>
          </p:nvPr>
        </p:nvSpPr>
        <p:spPr/>
        <p:txBody>
          <a:bodyPr/>
          <a:lstStyle/>
          <a:p>
            <a:fld id="{BE31E6BB-0A2A-4E08-904E-D1FD6EC0D636}" type="slidenum">
              <a:rPr lang="es-ES" smtClean="0"/>
              <a:pPr/>
              <a:t>5</a:t>
            </a:fld>
            <a:endParaRPr lang="es-ES"/>
          </a:p>
        </p:txBody>
      </p:sp>
      <p:pic>
        <p:nvPicPr>
          <p:cNvPr id="6" name="Picture 2" descr="C:\Users\Bleu Soul\Desktop\Foro Vision Inclusiva\Presentaciones POwer point\presentaciones-3.png"/>
          <p:cNvPicPr>
            <a:picLocks noChangeAspect="1" noChangeArrowheads="1"/>
          </p:cNvPicPr>
          <p:nvPr/>
        </p:nvPicPr>
        <p:blipFill>
          <a:blip r:embed="rId7" cstate="print"/>
          <a:srcRect/>
          <a:stretch>
            <a:fillRect/>
          </a:stretch>
        </p:blipFill>
        <p:spPr bwMode="auto">
          <a:xfrm>
            <a:off x="7234798" y="0"/>
            <a:ext cx="1909202" cy="6858000"/>
          </a:xfrm>
          <a:prstGeom prst="rect">
            <a:avLst/>
          </a:prstGeom>
          <a:noFill/>
        </p:spPr>
      </p:pic>
      <p:sp>
        <p:nvSpPr>
          <p:cNvPr id="2" name="Título 1"/>
          <p:cNvSpPr>
            <a:spLocks noGrp="1"/>
          </p:cNvSpPr>
          <p:nvPr>
            <p:ph type="title"/>
          </p:nvPr>
        </p:nvSpPr>
        <p:spPr>
          <a:xfrm>
            <a:off x="467544" y="476672"/>
            <a:ext cx="2818656" cy="1143000"/>
          </a:xfrm>
        </p:spPr>
        <p:txBody>
          <a:bodyPr>
            <a:noAutofit/>
          </a:bodyPr>
          <a:lstStyle/>
          <a:p>
            <a:pPr algn="l"/>
            <a:r>
              <a:rPr lang="es-MX" sz="2800" b="1" dirty="0">
                <a:latin typeface="Soberana Sans"/>
              </a:rPr>
              <a:t>Mejora de la convivencia</a:t>
            </a:r>
          </a:p>
        </p:txBody>
      </p:sp>
    </p:spTree>
    <p:extLst>
      <p:ext uri="{BB962C8B-B14F-4D97-AF65-F5344CB8AC3E}">
        <p14:creationId xmlns:p14="http://schemas.microsoft.com/office/powerpoint/2010/main" val="164378660"/>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Bleu Soul\Desktop\Foro Vision Inclusiva\Presentaciones POwer point\presentaciones-8.png"/>
          <p:cNvPicPr>
            <a:picLocks noChangeAspect="1" noChangeArrowheads="1"/>
          </p:cNvPicPr>
          <p:nvPr/>
        </p:nvPicPr>
        <p:blipFill>
          <a:blip r:embed="rId2" cstate="print"/>
          <a:srcRect/>
          <a:stretch>
            <a:fillRect/>
          </a:stretch>
        </p:blipFill>
        <p:spPr bwMode="auto">
          <a:xfrm>
            <a:off x="372981" y="4774207"/>
            <a:ext cx="8933656" cy="2083793"/>
          </a:xfrm>
          <a:prstGeom prst="rect">
            <a:avLst/>
          </a:prstGeom>
          <a:noFill/>
        </p:spPr>
      </p:pic>
      <p:graphicFrame>
        <p:nvGraphicFramePr>
          <p:cNvPr id="8" name="Marcador de contenido 7"/>
          <p:cNvGraphicFramePr>
            <a:graphicFrameLocks noGrp="1"/>
          </p:cNvGraphicFramePr>
          <p:nvPr>
            <p:ph idx="1"/>
            <p:extLst>
              <p:ext uri="{D42A27DB-BD31-4B8C-83A1-F6EECF244321}">
                <p14:modId xmlns:p14="http://schemas.microsoft.com/office/powerpoint/2010/main" val="2152539310"/>
              </p:ext>
            </p:extLst>
          </p:nvPr>
        </p:nvGraphicFramePr>
        <p:xfrm>
          <a:off x="35863" y="-603448"/>
          <a:ext cx="8754144" cy="6696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a:xfrm>
            <a:off x="395536" y="6356350"/>
            <a:ext cx="5624264" cy="365125"/>
          </a:xfrm>
        </p:spPr>
        <p:txBody>
          <a:bodyPr/>
          <a:lstStyle/>
          <a:p>
            <a:r>
              <a:rPr lang="es-ES" dirty="0"/>
              <a:t>Silvia Conde Flores.            La convivencia escolar pacífica, democrática e inclusiva</a:t>
            </a:r>
          </a:p>
        </p:txBody>
      </p:sp>
      <p:sp>
        <p:nvSpPr>
          <p:cNvPr id="4" name="3 Marcador de número de diapositiva"/>
          <p:cNvSpPr>
            <a:spLocks noGrp="1"/>
          </p:cNvSpPr>
          <p:nvPr>
            <p:ph type="sldNum" sz="quarter" idx="12"/>
          </p:nvPr>
        </p:nvSpPr>
        <p:spPr/>
        <p:txBody>
          <a:bodyPr/>
          <a:lstStyle/>
          <a:p>
            <a:fld id="{716DDA1E-A181-4E8E-89EC-522FDBB80CDE}" type="slidenum">
              <a:rPr lang="es-ES" smtClean="0"/>
              <a:pPr/>
              <a:t>6</a:t>
            </a:fld>
            <a:endParaRPr lang="es-ES"/>
          </a:p>
        </p:txBody>
      </p:sp>
    </p:spTree>
    <p:extLst>
      <p:ext uri="{BB962C8B-B14F-4D97-AF65-F5344CB8AC3E}">
        <p14:creationId xmlns:p14="http://schemas.microsoft.com/office/powerpoint/2010/main" val="2138137822"/>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2692374967"/>
              </p:ext>
            </p:extLst>
          </p:nvPr>
        </p:nvGraphicFramePr>
        <p:xfrm>
          <a:off x="457200" y="188640"/>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a:xfrm>
            <a:off x="179512" y="6356350"/>
            <a:ext cx="5840288" cy="365125"/>
          </a:xfrm>
        </p:spPr>
        <p:txBody>
          <a:bodyPr/>
          <a:lstStyle/>
          <a:p>
            <a:r>
              <a:rPr lang="es-ES" dirty="0"/>
              <a:t>Silvia Conde Flores.            La convivencia escolar pacífica, democrática e inclusiva</a:t>
            </a:r>
          </a:p>
        </p:txBody>
      </p:sp>
      <p:sp>
        <p:nvSpPr>
          <p:cNvPr id="4" name="3 Marcador de número de diapositiva"/>
          <p:cNvSpPr>
            <a:spLocks noGrp="1"/>
          </p:cNvSpPr>
          <p:nvPr>
            <p:ph type="sldNum" sz="quarter" idx="12"/>
          </p:nvPr>
        </p:nvSpPr>
        <p:spPr/>
        <p:txBody>
          <a:bodyPr/>
          <a:lstStyle/>
          <a:p>
            <a:fld id="{716DDA1E-A181-4E8E-89EC-522FDBB80CDE}" type="slidenum">
              <a:rPr lang="es-ES" smtClean="0"/>
              <a:pPr/>
              <a:t>7</a:t>
            </a:fld>
            <a:endParaRPr lang="es-ES"/>
          </a:p>
        </p:txBody>
      </p:sp>
      <p:pic>
        <p:nvPicPr>
          <p:cNvPr id="8" name="Picture 2" descr="C:\Users\Bleu Soul\Desktop\Foro Vision Inclusiva\Presentaciones POwer point\presentaciones-5.png"/>
          <p:cNvPicPr>
            <a:picLocks noChangeAspect="1" noChangeArrowheads="1"/>
          </p:cNvPicPr>
          <p:nvPr/>
        </p:nvPicPr>
        <p:blipFill>
          <a:blip r:embed="rId7" cstate="print"/>
          <a:srcRect/>
          <a:stretch>
            <a:fillRect/>
          </a:stretch>
        </p:blipFill>
        <p:spPr bwMode="auto">
          <a:xfrm>
            <a:off x="0" y="5167767"/>
            <a:ext cx="9144000" cy="1690233"/>
          </a:xfrm>
          <a:prstGeom prst="rect">
            <a:avLst/>
          </a:prstGeom>
          <a:noFill/>
        </p:spPr>
      </p:pic>
      <p:sp>
        <p:nvSpPr>
          <p:cNvPr id="9" name="2 Marcador de pie de página"/>
          <p:cNvSpPr txBox="1">
            <a:spLocks/>
          </p:cNvSpPr>
          <p:nvPr/>
        </p:nvSpPr>
        <p:spPr>
          <a:xfrm>
            <a:off x="1867880" y="6249851"/>
            <a:ext cx="540824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a:t>Silvia Conde Flores.            La convivencia escolar pacífica, democrática e inclusiva</a:t>
            </a:r>
            <a:endParaRPr lang="es-ES" dirty="0"/>
          </a:p>
        </p:txBody>
      </p:sp>
    </p:spTree>
    <p:extLst>
      <p:ext uri="{BB962C8B-B14F-4D97-AF65-F5344CB8AC3E}">
        <p14:creationId xmlns:p14="http://schemas.microsoft.com/office/powerpoint/2010/main" val="3270821856"/>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c_educativ_TDA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40968"/>
            <a:ext cx="7508407" cy="2867314"/>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685800" y="1124744"/>
            <a:ext cx="6548998" cy="1470025"/>
          </a:xfrm>
        </p:spPr>
        <p:txBody>
          <a:bodyPr/>
          <a:lstStyle/>
          <a:p>
            <a:r>
              <a:rPr lang="es-MX" dirty="0">
                <a:latin typeface="Soberana Sans"/>
              </a:rPr>
              <a:t>Convivencia escolar inclusiva</a:t>
            </a:r>
          </a:p>
        </p:txBody>
      </p:sp>
      <p:pic>
        <p:nvPicPr>
          <p:cNvPr id="5" name="Picture 2" descr="C:\Users\Bleu Soul\Desktop\Foro Vision Inclusiva\Presentaciones POwer point\presentaciones-3.png"/>
          <p:cNvPicPr>
            <a:picLocks noChangeAspect="1" noChangeArrowheads="1"/>
          </p:cNvPicPr>
          <p:nvPr/>
        </p:nvPicPr>
        <p:blipFill>
          <a:blip r:embed="rId3" cstate="print"/>
          <a:srcRect/>
          <a:stretch>
            <a:fillRect/>
          </a:stretch>
        </p:blipFill>
        <p:spPr bwMode="auto">
          <a:xfrm>
            <a:off x="7234798" y="0"/>
            <a:ext cx="1909202" cy="6858000"/>
          </a:xfrm>
          <a:prstGeom prst="rect">
            <a:avLst/>
          </a:prstGeom>
          <a:noFill/>
        </p:spPr>
      </p:pic>
    </p:spTree>
    <p:extLst>
      <p:ext uri="{BB962C8B-B14F-4D97-AF65-F5344CB8AC3E}">
        <p14:creationId xmlns:p14="http://schemas.microsoft.com/office/powerpoint/2010/main" val="726841701"/>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Bleu Soul\Desktop\Foro Vision Inclusiva\Presentaciones POwer point\presentaciones-5.png"/>
          <p:cNvPicPr>
            <a:picLocks noChangeAspect="1" noChangeArrowheads="1"/>
          </p:cNvPicPr>
          <p:nvPr/>
        </p:nvPicPr>
        <p:blipFill>
          <a:blip r:embed="rId3" cstate="print"/>
          <a:srcRect/>
          <a:stretch>
            <a:fillRect/>
          </a:stretch>
        </p:blipFill>
        <p:spPr bwMode="auto">
          <a:xfrm>
            <a:off x="0" y="5167767"/>
            <a:ext cx="9144000" cy="1690233"/>
          </a:xfrm>
          <a:prstGeom prst="rect">
            <a:avLst/>
          </a:prstGeom>
          <a:noFill/>
        </p:spPr>
      </p:pic>
      <p:graphicFrame>
        <p:nvGraphicFramePr>
          <p:cNvPr id="10" name="9 Diagrama"/>
          <p:cNvGraphicFramePr/>
          <p:nvPr>
            <p:extLst>
              <p:ext uri="{D42A27DB-BD31-4B8C-83A1-F6EECF244321}">
                <p14:modId xmlns:p14="http://schemas.microsoft.com/office/powerpoint/2010/main" val="3550086238"/>
              </p:ext>
            </p:extLst>
          </p:nvPr>
        </p:nvGraphicFramePr>
        <p:xfrm>
          <a:off x="468195" y="123497"/>
          <a:ext cx="8568301" cy="6545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ángulo 8"/>
          <p:cNvSpPr/>
          <p:nvPr/>
        </p:nvSpPr>
        <p:spPr>
          <a:xfrm>
            <a:off x="179512" y="123497"/>
            <a:ext cx="6066725" cy="646331"/>
          </a:xfrm>
          <a:prstGeom prst="rect">
            <a:avLst/>
          </a:prstGeom>
        </p:spPr>
        <p:txBody>
          <a:bodyPr wrap="none">
            <a:spAutoFit/>
          </a:bodyPr>
          <a:lstStyle/>
          <a:p>
            <a:r>
              <a:rPr lang="es-MX" sz="3600" dirty="0">
                <a:latin typeface="Soberana Sans"/>
              </a:rPr>
              <a:t>LA INCLUSIÓN EDUCATIVA</a:t>
            </a:r>
            <a:endParaRPr lang="es-MX" sz="3600" dirty="0"/>
          </a:p>
        </p:txBody>
      </p:sp>
      <p:sp>
        <p:nvSpPr>
          <p:cNvPr id="4" name="CuadroTexto 3"/>
          <p:cNvSpPr txBox="1"/>
          <p:nvPr/>
        </p:nvSpPr>
        <p:spPr>
          <a:xfrm>
            <a:off x="2699792" y="980382"/>
            <a:ext cx="4248472" cy="5632311"/>
          </a:xfrm>
          <a:prstGeom prst="rect">
            <a:avLst/>
          </a:prstGeom>
          <a:noFill/>
        </p:spPr>
        <p:txBody>
          <a:bodyPr wrap="square" rtlCol="0">
            <a:spAutoFit/>
          </a:bodyPr>
          <a:lstStyle/>
          <a:p>
            <a:r>
              <a:rPr lang="es-MX" sz="2400" dirty="0"/>
              <a:t>Condiciones y oportunidades de participar de manera completa y significativa en las esferas de la vida social, de disfrutar los satisfactores básicos y de los beneficios científicos, técnicos y culturales para el desarrollo personal y social</a:t>
            </a:r>
            <a:endParaRPr lang="es-ES" sz="2400" dirty="0">
              <a:solidFill>
                <a:schemeClr val="tx2"/>
              </a:solidFill>
            </a:endParaRPr>
          </a:p>
          <a:p>
            <a:r>
              <a:rPr lang="es-MX" sz="2400" dirty="0"/>
              <a:t>Debe evitar cualquier tipo de exclusión que vulnere la dignidad de la persona y su posibilidad de aprender, incluido el aislamiento social, la exclusión asociada al maltrato entre pares y cualquier forma de violencia</a:t>
            </a:r>
          </a:p>
        </p:txBody>
      </p:sp>
    </p:spTree>
    <p:extLst>
      <p:ext uri="{BB962C8B-B14F-4D97-AF65-F5344CB8AC3E}">
        <p14:creationId xmlns:p14="http://schemas.microsoft.com/office/powerpoint/2010/main" val="2292573976"/>
      </p:ext>
    </p:extLst>
  </p:cSld>
  <p:clrMapOvr>
    <a:masterClrMapping/>
  </p:clrMapOvr>
  <p:transition>
    <p:fade thruBlk="1"/>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5268</TotalTime>
  <Words>2787</Words>
  <Application>Microsoft Office PowerPoint</Application>
  <PresentationFormat>Presentación en pantalla (4:3)</PresentationFormat>
  <Paragraphs>283</Paragraphs>
  <Slides>33</Slides>
  <Notes>8</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Tema de Office</vt:lpstr>
      <vt:lpstr>Conferencia  La convivencia pacífica, inclusiva y democrática  Silvia Conde</vt:lpstr>
      <vt:lpstr>CONVIVENCIA ESCOLAR</vt:lpstr>
      <vt:lpstr>Convivencia escolar</vt:lpstr>
      <vt:lpstr>Presentación de PowerPoint</vt:lpstr>
      <vt:lpstr>Mejora de la convivencia</vt:lpstr>
      <vt:lpstr>Presentación de PowerPoint</vt:lpstr>
      <vt:lpstr>Presentación de PowerPoint</vt:lpstr>
      <vt:lpstr>Convivencia escolar inclusiva</vt:lpstr>
      <vt:lpstr>Presentación de PowerPoint</vt:lpstr>
      <vt:lpstr>BASES PARA UNA CONVIVENCIA INCLUSIVA </vt:lpstr>
      <vt:lpstr>CONVIVENCIA INCLUSIVA</vt:lpstr>
      <vt:lpstr>Presentación de PowerPoint</vt:lpstr>
      <vt:lpstr>Presentación de PowerPoint</vt:lpstr>
      <vt:lpstr>Convivencia escolar  pacífica</vt:lpstr>
      <vt:lpstr>Cultura de paz</vt:lpstr>
      <vt:lpstr>Cultura de paz</vt:lpstr>
      <vt:lpstr>Presentación de PowerPoint</vt:lpstr>
      <vt:lpstr>La cultura de la violencia</vt:lpstr>
      <vt:lpstr>Violencia en la escuela</vt:lpstr>
      <vt:lpstr>Presentación de PowerPoint</vt:lpstr>
      <vt:lpstr>Presentación de PowerPoint</vt:lpstr>
      <vt:lpstr>Factores de una escuela productora y reproductora de violencia</vt:lpstr>
      <vt:lpstr>Bullying</vt:lpstr>
      <vt:lpstr>Convivencia escolar democrática</vt:lpstr>
      <vt:lpstr>Convivencia democrática</vt:lpstr>
      <vt:lpstr>Presentación de PowerPoint</vt:lpstr>
      <vt:lpstr>Presentación de PowerPoint</vt:lpstr>
      <vt:lpstr>El liderazgo democrático</vt:lpstr>
      <vt:lpstr>Estrategias de mejora</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Bleu Soul</dc:creator>
  <cp:lastModifiedBy>Usuario</cp:lastModifiedBy>
  <cp:revision>118</cp:revision>
  <dcterms:created xsi:type="dcterms:W3CDTF">2016-06-10T00:34:59Z</dcterms:created>
  <dcterms:modified xsi:type="dcterms:W3CDTF">2016-06-27T21:20:59Z</dcterms:modified>
</cp:coreProperties>
</file>